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54" r:id="rId2"/>
    <p:sldId id="262" r:id="rId3"/>
    <p:sldId id="256" r:id="rId4"/>
    <p:sldId id="263" r:id="rId5"/>
    <p:sldId id="264" r:id="rId6"/>
    <p:sldId id="265" r:id="rId7"/>
    <p:sldId id="258" r:id="rId8"/>
    <p:sldId id="266" r:id="rId9"/>
    <p:sldId id="351" r:id="rId10"/>
    <p:sldId id="355" r:id="rId11"/>
    <p:sldId id="358" r:id="rId12"/>
    <p:sldId id="359" r:id="rId13"/>
    <p:sldId id="270" r:id="rId14"/>
    <p:sldId id="362" r:id="rId15"/>
    <p:sldId id="267" r:id="rId16"/>
    <p:sldId id="365" r:id="rId17"/>
    <p:sldId id="367" r:id="rId18"/>
    <p:sldId id="342" r:id="rId19"/>
    <p:sldId id="273" r:id="rId20"/>
    <p:sldId id="313" r:id="rId21"/>
    <p:sldId id="366" r:id="rId22"/>
    <p:sldId id="347" r:id="rId23"/>
    <p:sldId id="319" r:id="rId24"/>
    <p:sldId id="321" r:id="rId25"/>
    <p:sldId id="322" r:id="rId26"/>
    <p:sldId id="324" r:id="rId27"/>
    <p:sldId id="325" r:id="rId28"/>
    <p:sldId id="369" r:id="rId29"/>
    <p:sldId id="335" r:id="rId30"/>
    <p:sldId id="338" r:id="rId31"/>
    <p:sldId id="336" r:id="rId32"/>
    <p:sldId id="348" r:id="rId33"/>
    <p:sldId id="363" r:id="rId34"/>
    <p:sldId id="339" r:id="rId35"/>
    <p:sldId id="296" r:id="rId36"/>
    <p:sldId id="353" r:id="rId37"/>
    <p:sldId id="340" r:id="rId38"/>
    <p:sldId id="349" r:id="rId39"/>
    <p:sldId id="370" r:id="rId40"/>
    <p:sldId id="297" r:id="rId4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03300"/>
    <a:srgbClr val="000099"/>
    <a:srgbClr val="003399"/>
    <a:srgbClr val="00FFFF"/>
    <a:srgbClr val="66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22" autoAdjust="0"/>
  </p:normalViewPr>
  <p:slideViewPr>
    <p:cSldViewPr>
      <p:cViewPr>
        <p:scale>
          <a:sx n="100" d="100"/>
          <a:sy n="100" d="100"/>
        </p:scale>
        <p:origin x="42" y="4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2B859-7656-41CD-820F-D99FC3E0EABC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9BB6E-8DEB-4DEC-B5A3-94106CE191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1080309" y="1352635"/>
            <a:ext cx="3520266" cy="2715485"/>
          </a:xfrm>
          <a:custGeom>
            <a:avLst/>
            <a:gdLst>
              <a:gd name="connsiteX0" fmla="*/ 1338111 w 8898844"/>
              <a:gd name="connsiteY0" fmla="*/ 0 h 6864021"/>
              <a:gd name="connsiteX1" fmla="*/ 1659844 w 8898844"/>
              <a:gd name="connsiteY1" fmla="*/ 323013 h 6864021"/>
              <a:gd name="connsiteX2" fmla="*/ 1780494 w 8898844"/>
              <a:gd name="connsiteY2" fmla="*/ 282636 h 6864021"/>
              <a:gd name="connsiteX3" fmla="*/ 1941361 w 8898844"/>
              <a:gd name="connsiteY3" fmla="*/ 282636 h 6864021"/>
              <a:gd name="connsiteX4" fmla="*/ 1941361 w 8898844"/>
              <a:gd name="connsiteY4" fmla="*/ 242260 h 6864021"/>
              <a:gd name="connsiteX5" fmla="*/ 2182661 w 8898844"/>
              <a:gd name="connsiteY5" fmla="*/ 565272 h 6864021"/>
              <a:gd name="connsiteX6" fmla="*/ 2464178 w 8898844"/>
              <a:gd name="connsiteY6" fmla="*/ 686402 h 6864021"/>
              <a:gd name="connsiteX7" fmla="*/ 2423961 w 8898844"/>
              <a:gd name="connsiteY7" fmla="*/ 484519 h 6864021"/>
              <a:gd name="connsiteX8" fmla="*/ 2665261 w 8898844"/>
              <a:gd name="connsiteY8" fmla="*/ 686402 h 6864021"/>
              <a:gd name="connsiteX9" fmla="*/ 2986995 w 8898844"/>
              <a:gd name="connsiteY9" fmla="*/ 767155 h 6864021"/>
              <a:gd name="connsiteX10" fmla="*/ 3107644 w 8898844"/>
              <a:gd name="connsiteY10" fmla="*/ 969038 h 6864021"/>
              <a:gd name="connsiteX11" fmla="*/ 3268512 w 8898844"/>
              <a:gd name="connsiteY11" fmla="*/ 847909 h 6864021"/>
              <a:gd name="connsiteX12" fmla="*/ 3308727 w 8898844"/>
              <a:gd name="connsiteY12" fmla="*/ 888285 h 6864021"/>
              <a:gd name="connsiteX13" fmla="*/ 3147861 w 8898844"/>
              <a:gd name="connsiteY13" fmla="*/ 1009415 h 6864021"/>
              <a:gd name="connsiteX14" fmla="*/ 3550027 w 8898844"/>
              <a:gd name="connsiteY14" fmla="*/ 1170921 h 6864021"/>
              <a:gd name="connsiteX15" fmla="*/ 3630461 w 8898844"/>
              <a:gd name="connsiteY15" fmla="*/ 969038 h 6864021"/>
              <a:gd name="connsiteX16" fmla="*/ 3831544 w 8898844"/>
              <a:gd name="connsiteY16" fmla="*/ 1009415 h 6864021"/>
              <a:gd name="connsiteX17" fmla="*/ 3992411 w 8898844"/>
              <a:gd name="connsiteY17" fmla="*/ 1090168 h 6864021"/>
              <a:gd name="connsiteX18" fmla="*/ 4635878 w 8898844"/>
              <a:gd name="connsiteY18" fmla="*/ 1372804 h 6864021"/>
              <a:gd name="connsiteX19" fmla="*/ 4796744 w 8898844"/>
              <a:gd name="connsiteY19" fmla="*/ 1413181 h 6864021"/>
              <a:gd name="connsiteX20" fmla="*/ 4957610 w 8898844"/>
              <a:gd name="connsiteY20" fmla="*/ 1493934 h 6864021"/>
              <a:gd name="connsiteX21" fmla="*/ 5239128 w 8898844"/>
              <a:gd name="connsiteY21" fmla="*/ 1413181 h 6864021"/>
              <a:gd name="connsiteX22" fmla="*/ 5399994 w 8898844"/>
              <a:gd name="connsiteY22" fmla="*/ 1493934 h 6864021"/>
              <a:gd name="connsiteX23" fmla="*/ 5399994 w 8898844"/>
              <a:gd name="connsiteY23" fmla="*/ 1332428 h 6864021"/>
              <a:gd name="connsiteX24" fmla="*/ 6123894 w 8898844"/>
              <a:gd name="connsiteY24" fmla="*/ 1413181 h 6864021"/>
              <a:gd name="connsiteX25" fmla="*/ 6204328 w 8898844"/>
              <a:gd name="connsiteY25" fmla="*/ 1574687 h 6864021"/>
              <a:gd name="connsiteX26" fmla="*/ 6324978 w 8898844"/>
              <a:gd name="connsiteY26" fmla="*/ 1574687 h 6864021"/>
              <a:gd name="connsiteX27" fmla="*/ 6485844 w 8898844"/>
              <a:gd name="connsiteY27" fmla="*/ 1453558 h 6864021"/>
              <a:gd name="connsiteX28" fmla="*/ 6928228 w 8898844"/>
              <a:gd name="connsiteY28" fmla="*/ 1170921 h 6864021"/>
              <a:gd name="connsiteX29" fmla="*/ 6968444 w 8898844"/>
              <a:gd name="connsiteY29" fmla="*/ 1130545 h 6864021"/>
              <a:gd name="connsiteX30" fmla="*/ 7008660 w 8898844"/>
              <a:gd name="connsiteY30" fmla="*/ 1211298 h 6864021"/>
              <a:gd name="connsiteX31" fmla="*/ 7209744 w 8898844"/>
              <a:gd name="connsiteY31" fmla="*/ 969038 h 6864021"/>
              <a:gd name="connsiteX32" fmla="*/ 7290178 w 8898844"/>
              <a:gd name="connsiteY32" fmla="*/ 1049792 h 6864021"/>
              <a:gd name="connsiteX33" fmla="*/ 7611910 w 8898844"/>
              <a:gd name="connsiteY33" fmla="*/ 565272 h 6864021"/>
              <a:gd name="connsiteX34" fmla="*/ 7571694 w 8898844"/>
              <a:gd name="connsiteY34" fmla="*/ 524896 h 6864021"/>
              <a:gd name="connsiteX35" fmla="*/ 7491260 w 8898844"/>
              <a:gd name="connsiteY35" fmla="*/ 686402 h 6864021"/>
              <a:gd name="connsiteX36" fmla="*/ 7451044 w 8898844"/>
              <a:gd name="connsiteY36" fmla="*/ 646026 h 6864021"/>
              <a:gd name="connsiteX37" fmla="*/ 7491260 w 8898844"/>
              <a:gd name="connsiteY37" fmla="*/ 403766 h 6864021"/>
              <a:gd name="connsiteX38" fmla="*/ 7611910 w 8898844"/>
              <a:gd name="connsiteY38" fmla="*/ 323013 h 6864021"/>
              <a:gd name="connsiteX39" fmla="*/ 7692344 w 8898844"/>
              <a:gd name="connsiteY39" fmla="*/ 524896 h 6864021"/>
              <a:gd name="connsiteX40" fmla="*/ 7812994 w 8898844"/>
              <a:gd name="connsiteY40" fmla="*/ 282636 h 6864021"/>
              <a:gd name="connsiteX41" fmla="*/ 7853210 w 8898844"/>
              <a:gd name="connsiteY41" fmla="*/ 605649 h 6864021"/>
              <a:gd name="connsiteX42" fmla="*/ 8054294 w 8898844"/>
              <a:gd name="connsiteY42" fmla="*/ 444143 h 6864021"/>
              <a:gd name="connsiteX43" fmla="*/ 8295594 w 8898844"/>
              <a:gd name="connsiteY43" fmla="*/ 888285 h 6864021"/>
              <a:gd name="connsiteX44" fmla="*/ 8577111 w 8898844"/>
              <a:gd name="connsiteY44" fmla="*/ 767155 h 6864021"/>
              <a:gd name="connsiteX45" fmla="*/ 8577111 w 8898844"/>
              <a:gd name="connsiteY45" fmla="*/ 888285 h 6864021"/>
              <a:gd name="connsiteX46" fmla="*/ 8858627 w 8898844"/>
              <a:gd name="connsiteY46" fmla="*/ 1009415 h 6864021"/>
              <a:gd name="connsiteX47" fmla="*/ 8898844 w 8898844"/>
              <a:gd name="connsiteY47" fmla="*/ 1170921 h 6864021"/>
              <a:gd name="connsiteX48" fmla="*/ 8898844 w 8898844"/>
              <a:gd name="connsiteY48" fmla="*/ 1211298 h 6864021"/>
              <a:gd name="connsiteX49" fmla="*/ 8737977 w 8898844"/>
              <a:gd name="connsiteY49" fmla="*/ 1655441 h 6864021"/>
              <a:gd name="connsiteX50" fmla="*/ 8536894 w 8898844"/>
              <a:gd name="connsiteY50" fmla="*/ 1816947 h 6864021"/>
              <a:gd name="connsiteX51" fmla="*/ 8335810 w 8898844"/>
              <a:gd name="connsiteY51" fmla="*/ 2059207 h 6864021"/>
              <a:gd name="connsiteX52" fmla="*/ 8255378 w 8898844"/>
              <a:gd name="connsiteY52" fmla="*/ 2139960 h 6864021"/>
              <a:gd name="connsiteX53" fmla="*/ 8456461 w 8898844"/>
              <a:gd name="connsiteY53" fmla="*/ 2664855 h 6864021"/>
              <a:gd name="connsiteX54" fmla="*/ 8456461 w 8898844"/>
              <a:gd name="connsiteY54" fmla="*/ 2907115 h 6864021"/>
              <a:gd name="connsiteX55" fmla="*/ 8054294 w 8898844"/>
              <a:gd name="connsiteY55" fmla="*/ 3512764 h 6864021"/>
              <a:gd name="connsiteX56" fmla="*/ 8134728 w 8898844"/>
              <a:gd name="connsiteY56" fmla="*/ 3512764 h 6864021"/>
              <a:gd name="connsiteX57" fmla="*/ 8416244 w 8898844"/>
              <a:gd name="connsiteY57" fmla="*/ 3189751 h 6864021"/>
              <a:gd name="connsiteX58" fmla="*/ 8416244 w 8898844"/>
              <a:gd name="connsiteY58" fmla="*/ 3391634 h 6864021"/>
              <a:gd name="connsiteX59" fmla="*/ 8496677 w 8898844"/>
              <a:gd name="connsiteY59" fmla="*/ 3674270 h 6864021"/>
              <a:gd name="connsiteX60" fmla="*/ 8215160 w 8898844"/>
              <a:gd name="connsiteY60" fmla="*/ 4360673 h 6864021"/>
              <a:gd name="connsiteX61" fmla="*/ 7933644 w 8898844"/>
              <a:gd name="connsiteY61" fmla="*/ 4845192 h 6864021"/>
              <a:gd name="connsiteX62" fmla="*/ 7812994 w 8898844"/>
              <a:gd name="connsiteY62" fmla="*/ 4925945 h 6864021"/>
              <a:gd name="connsiteX63" fmla="*/ 7692344 w 8898844"/>
              <a:gd name="connsiteY63" fmla="*/ 5127828 h 6864021"/>
              <a:gd name="connsiteX64" fmla="*/ 7491260 w 8898844"/>
              <a:gd name="connsiteY64" fmla="*/ 5329711 h 6864021"/>
              <a:gd name="connsiteX65" fmla="*/ 7491260 w 8898844"/>
              <a:gd name="connsiteY65" fmla="*/ 5450841 h 6864021"/>
              <a:gd name="connsiteX66" fmla="*/ 6968444 w 8898844"/>
              <a:gd name="connsiteY66" fmla="*/ 6096866 h 6864021"/>
              <a:gd name="connsiteX67" fmla="*/ 6767360 w 8898844"/>
              <a:gd name="connsiteY67" fmla="*/ 6258373 h 6864021"/>
              <a:gd name="connsiteX68" fmla="*/ 6767360 w 8898844"/>
              <a:gd name="connsiteY68" fmla="*/ 6217996 h 6864021"/>
              <a:gd name="connsiteX69" fmla="*/ 6888010 w 8898844"/>
              <a:gd name="connsiteY69" fmla="*/ 6016113 h 6864021"/>
              <a:gd name="connsiteX70" fmla="*/ 6284760 w 8898844"/>
              <a:gd name="connsiteY70" fmla="*/ 6339126 h 6864021"/>
              <a:gd name="connsiteX71" fmla="*/ 6003244 w 8898844"/>
              <a:gd name="connsiteY71" fmla="*/ 6379502 h 6864021"/>
              <a:gd name="connsiteX72" fmla="*/ 4836960 w 8898844"/>
              <a:gd name="connsiteY72" fmla="*/ 6702515 h 6864021"/>
              <a:gd name="connsiteX73" fmla="*/ 2986995 w 8898844"/>
              <a:gd name="connsiteY73" fmla="*/ 6823645 h 6864021"/>
              <a:gd name="connsiteX74" fmla="*/ 1338111 w 8898844"/>
              <a:gd name="connsiteY74" fmla="*/ 6217996 h 6864021"/>
              <a:gd name="connsiteX75" fmla="*/ 815294 w 8898844"/>
              <a:gd name="connsiteY75" fmla="*/ 5773854 h 6864021"/>
              <a:gd name="connsiteX76" fmla="*/ 654428 w 8898844"/>
              <a:gd name="connsiteY76" fmla="*/ 5693100 h 6864021"/>
              <a:gd name="connsiteX77" fmla="*/ 372911 w 8898844"/>
              <a:gd name="connsiteY77" fmla="*/ 5491217 h 6864021"/>
              <a:gd name="connsiteX78" fmla="*/ 372911 w 8898844"/>
              <a:gd name="connsiteY78" fmla="*/ 5450841 h 6864021"/>
              <a:gd name="connsiteX79" fmla="*/ 51178 w 8898844"/>
              <a:gd name="connsiteY79" fmla="*/ 4966322 h 6864021"/>
              <a:gd name="connsiteX80" fmla="*/ 91394 w 8898844"/>
              <a:gd name="connsiteY80" fmla="*/ 4925945 h 6864021"/>
              <a:gd name="connsiteX81" fmla="*/ 493561 w 8898844"/>
              <a:gd name="connsiteY81" fmla="*/ 5208581 h 6864021"/>
              <a:gd name="connsiteX82" fmla="*/ 1016378 w 8898844"/>
              <a:gd name="connsiteY82" fmla="*/ 5450841 h 6864021"/>
              <a:gd name="connsiteX83" fmla="*/ 1257678 w 8898844"/>
              <a:gd name="connsiteY83" fmla="*/ 5410464 h 6864021"/>
              <a:gd name="connsiteX84" fmla="*/ 4394578 w 8898844"/>
              <a:gd name="connsiteY84" fmla="*/ 6016113 h 6864021"/>
              <a:gd name="connsiteX85" fmla="*/ 4113061 w 8898844"/>
              <a:gd name="connsiteY85" fmla="*/ 6016113 h 6864021"/>
              <a:gd name="connsiteX86" fmla="*/ 1458761 w 8898844"/>
              <a:gd name="connsiteY86" fmla="*/ 5329711 h 6864021"/>
              <a:gd name="connsiteX87" fmla="*/ 1137028 w 8898844"/>
              <a:gd name="connsiteY87" fmla="*/ 5127828 h 6864021"/>
              <a:gd name="connsiteX88" fmla="*/ 533778 w 8898844"/>
              <a:gd name="connsiteY88" fmla="*/ 4643309 h 6864021"/>
              <a:gd name="connsiteX89" fmla="*/ 453344 w 8898844"/>
              <a:gd name="connsiteY89" fmla="*/ 4481802 h 6864021"/>
              <a:gd name="connsiteX90" fmla="*/ 252261 w 8898844"/>
              <a:gd name="connsiteY90" fmla="*/ 4118413 h 6864021"/>
              <a:gd name="connsiteX91" fmla="*/ 10961 w 8898844"/>
              <a:gd name="connsiteY91" fmla="*/ 3755024 h 6864021"/>
              <a:gd name="connsiteX92" fmla="*/ 91394 w 8898844"/>
              <a:gd name="connsiteY92" fmla="*/ 3512764 h 6864021"/>
              <a:gd name="connsiteX93" fmla="*/ 171828 w 8898844"/>
              <a:gd name="connsiteY93" fmla="*/ 3432011 h 6864021"/>
              <a:gd name="connsiteX94" fmla="*/ 413128 w 8898844"/>
              <a:gd name="connsiteY94" fmla="*/ 3674270 h 6864021"/>
              <a:gd name="connsiteX95" fmla="*/ 453344 w 8898844"/>
              <a:gd name="connsiteY95" fmla="*/ 3472387 h 6864021"/>
              <a:gd name="connsiteX96" fmla="*/ 493561 w 8898844"/>
              <a:gd name="connsiteY96" fmla="*/ 3674270 h 6864021"/>
              <a:gd name="connsiteX97" fmla="*/ 895728 w 8898844"/>
              <a:gd name="connsiteY97" fmla="*/ 3674270 h 6864021"/>
              <a:gd name="connsiteX98" fmla="*/ 533778 w 8898844"/>
              <a:gd name="connsiteY98" fmla="*/ 3028245 h 6864021"/>
              <a:gd name="connsiteX99" fmla="*/ 815294 w 8898844"/>
              <a:gd name="connsiteY99" fmla="*/ 3230128 h 6864021"/>
              <a:gd name="connsiteX100" fmla="*/ 895728 w 8898844"/>
              <a:gd name="connsiteY100" fmla="*/ 3149375 h 6864021"/>
              <a:gd name="connsiteX101" fmla="*/ 453344 w 8898844"/>
              <a:gd name="connsiteY101" fmla="*/ 2705232 h 6864021"/>
              <a:gd name="connsiteX102" fmla="*/ 493561 w 8898844"/>
              <a:gd name="connsiteY102" fmla="*/ 2664855 h 6864021"/>
              <a:gd name="connsiteX103" fmla="*/ 614211 w 8898844"/>
              <a:gd name="connsiteY103" fmla="*/ 2785986 h 6864021"/>
              <a:gd name="connsiteX104" fmla="*/ 815294 w 8898844"/>
              <a:gd name="connsiteY104" fmla="*/ 2866739 h 6864021"/>
              <a:gd name="connsiteX105" fmla="*/ 1177244 w 8898844"/>
              <a:gd name="connsiteY105" fmla="*/ 3028245 h 6864021"/>
              <a:gd name="connsiteX106" fmla="*/ 1619628 w 8898844"/>
              <a:gd name="connsiteY106" fmla="*/ 3108998 h 6864021"/>
              <a:gd name="connsiteX107" fmla="*/ 1659844 w 8898844"/>
              <a:gd name="connsiteY107" fmla="*/ 3028245 h 6864021"/>
              <a:gd name="connsiteX108" fmla="*/ 2062011 w 8898844"/>
              <a:gd name="connsiteY108" fmla="*/ 3149375 h 6864021"/>
              <a:gd name="connsiteX109" fmla="*/ 2464178 w 8898844"/>
              <a:gd name="connsiteY109" fmla="*/ 3310881 h 6864021"/>
              <a:gd name="connsiteX110" fmla="*/ 2062011 w 8898844"/>
              <a:gd name="connsiteY110" fmla="*/ 3149375 h 6864021"/>
              <a:gd name="connsiteX111" fmla="*/ 2062011 w 8898844"/>
              <a:gd name="connsiteY111" fmla="*/ 3028245 h 6864021"/>
              <a:gd name="connsiteX112" fmla="*/ 1820711 w 8898844"/>
              <a:gd name="connsiteY112" fmla="*/ 2745609 h 6864021"/>
              <a:gd name="connsiteX113" fmla="*/ 1740278 w 8898844"/>
              <a:gd name="connsiteY113" fmla="*/ 2907115 h 6864021"/>
              <a:gd name="connsiteX114" fmla="*/ 1619628 w 8898844"/>
              <a:gd name="connsiteY114" fmla="*/ 2705232 h 6864021"/>
              <a:gd name="connsiteX115" fmla="*/ 1137028 w 8898844"/>
              <a:gd name="connsiteY115" fmla="*/ 2301466 h 6864021"/>
              <a:gd name="connsiteX116" fmla="*/ 935944 w 8898844"/>
              <a:gd name="connsiteY116" fmla="*/ 2139960 h 6864021"/>
              <a:gd name="connsiteX117" fmla="*/ 654428 w 8898844"/>
              <a:gd name="connsiteY117" fmla="*/ 1816947 h 6864021"/>
              <a:gd name="connsiteX118" fmla="*/ 533778 w 8898844"/>
              <a:gd name="connsiteY118" fmla="*/ 1372804 h 6864021"/>
              <a:gd name="connsiteX119" fmla="*/ 815294 w 8898844"/>
              <a:gd name="connsiteY119" fmla="*/ 1413181 h 6864021"/>
              <a:gd name="connsiteX120" fmla="*/ 614211 w 8898844"/>
              <a:gd name="connsiteY120" fmla="*/ 524896 h 6864021"/>
              <a:gd name="connsiteX121" fmla="*/ 935944 w 8898844"/>
              <a:gd name="connsiteY121" fmla="*/ 726779 h 6864021"/>
              <a:gd name="connsiteX122" fmla="*/ 1137028 w 8898844"/>
              <a:gd name="connsiteY122" fmla="*/ 646026 h 6864021"/>
              <a:gd name="connsiteX123" fmla="*/ 1177244 w 8898844"/>
              <a:gd name="connsiteY123" fmla="*/ 807532 h 6864021"/>
              <a:gd name="connsiteX124" fmla="*/ 1297894 w 8898844"/>
              <a:gd name="connsiteY124" fmla="*/ 524896 h 6864021"/>
              <a:gd name="connsiteX125" fmla="*/ 1539194 w 8898844"/>
              <a:gd name="connsiteY125" fmla="*/ 969038 h 6864021"/>
              <a:gd name="connsiteX126" fmla="*/ 1775624 w 8898844"/>
              <a:gd name="connsiteY126" fmla="*/ 1113117 h 6864021"/>
              <a:gd name="connsiteX127" fmla="*/ 1808171 w 8898844"/>
              <a:gd name="connsiteY127" fmla="*/ 1096551 h 6864021"/>
              <a:gd name="connsiteX128" fmla="*/ 1820711 w 8898844"/>
              <a:gd name="connsiteY128" fmla="*/ 1130545 h 6864021"/>
              <a:gd name="connsiteX129" fmla="*/ 1821120 w 8898844"/>
              <a:gd name="connsiteY129" fmla="*/ 1129164 h 6864021"/>
              <a:gd name="connsiteX130" fmla="*/ 1821339 w 8898844"/>
              <a:gd name="connsiteY130" fmla="*/ 1150102 h 6864021"/>
              <a:gd name="connsiteX131" fmla="*/ 1860928 w 8898844"/>
              <a:gd name="connsiteY131" fmla="*/ 1292051 h 6864021"/>
              <a:gd name="connsiteX132" fmla="*/ 2182661 w 8898844"/>
              <a:gd name="connsiteY132" fmla="*/ 1655441 h 6864021"/>
              <a:gd name="connsiteX133" fmla="*/ 2383744 w 8898844"/>
              <a:gd name="connsiteY133" fmla="*/ 1615064 h 6864021"/>
              <a:gd name="connsiteX134" fmla="*/ 1981578 w 8898844"/>
              <a:gd name="connsiteY134" fmla="*/ 1049792 h 6864021"/>
              <a:gd name="connsiteX135" fmla="*/ 1860928 w 8898844"/>
              <a:gd name="connsiteY135" fmla="*/ 1292051 h 6864021"/>
              <a:gd name="connsiteX136" fmla="*/ 1901144 w 8898844"/>
              <a:gd name="connsiteY136" fmla="*/ 1090168 h 6864021"/>
              <a:gd name="connsiteX137" fmla="*/ 1827623 w 8898844"/>
              <a:gd name="connsiteY137" fmla="*/ 1107202 h 6864021"/>
              <a:gd name="connsiteX138" fmla="*/ 1821120 w 8898844"/>
              <a:gd name="connsiteY138" fmla="*/ 1129164 h 6864021"/>
              <a:gd name="connsiteX139" fmla="*/ 1820711 w 8898844"/>
              <a:gd name="connsiteY139" fmla="*/ 1090168 h 6864021"/>
              <a:gd name="connsiteX140" fmla="*/ 1808171 w 8898844"/>
              <a:gd name="connsiteY140" fmla="*/ 1096551 h 6864021"/>
              <a:gd name="connsiteX141" fmla="*/ 1797147 w 8898844"/>
              <a:gd name="connsiteY141" fmla="*/ 1066668 h 6864021"/>
              <a:gd name="connsiteX142" fmla="*/ 1579411 w 8898844"/>
              <a:gd name="connsiteY142" fmla="*/ 646026 h 6864021"/>
              <a:gd name="connsiteX143" fmla="*/ 1539194 w 8898844"/>
              <a:gd name="connsiteY143" fmla="*/ 686402 h 6864021"/>
              <a:gd name="connsiteX144" fmla="*/ 1458761 w 8898844"/>
              <a:gd name="connsiteY144" fmla="*/ 444143 h 6864021"/>
              <a:gd name="connsiteX145" fmla="*/ 1297894 w 8898844"/>
              <a:gd name="connsiteY145" fmla="*/ 121130 h 6864021"/>
              <a:gd name="connsiteX146" fmla="*/ 1338111 w 8898844"/>
              <a:gd name="connsiteY146" fmla="*/ 0 h 686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8898844" h="6864021">
                <a:moveTo>
                  <a:pt x="1338111" y="0"/>
                </a:moveTo>
                <a:cubicBezTo>
                  <a:pt x="1458761" y="121130"/>
                  <a:pt x="1539194" y="242260"/>
                  <a:pt x="1659844" y="323013"/>
                </a:cubicBezTo>
                <a:cubicBezTo>
                  <a:pt x="1700061" y="323013"/>
                  <a:pt x="1740278" y="282636"/>
                  <a:pt x="1780494" y="282636"/>
                </a:cubicBezTo>
                <a:cubicBezTo>
                  <a:pt x="1820711" y="242260"/>
                  <a:pt x="1901144" y="282636"/>
                  <a:pt x="1941361" y="282636"/>
                </a:cubicBezTo>
                <a:cubicBezTo>
                  <a:pt x="1941361" y="282636"/>
                  <a:pt x="1941361" y="242260"/>
                  <a:pt x="1941361" y="242260"/>
                </a:cubicBezTo>
                <a:cubicBezTo>
                  <a:pt x="2021794" y="363390"/>
                  <a:pt x="2102227" y="484519"/>
                  <a:pt x="2182661" y="565272"/>
                </a:cubicBezTo>
                <a:cubicBezTo>
                  <a:pt x="2263094" y="605649"/>
                  <a:pt x="2383744" y="646026"/>
                  <a:pt x="2464178" y="686402"/>
                </a:cubicBezTo>
                <a:cubicBezTo>
                  <a:pt x="2464178" y="646026"/>
                  <a:pt x="2423961" y="605649"/>
                  <a:pt x="2423961" y="484519"/>
                </a:cubicBezTo>
                <a:cubicBezTo>
                  <a:pt x="2504394" y="605649"/>
                  <a:pt x="2584827" y="686402"/>
                  <a:pt x="2665261" y="686402"/>
                </a:cubicBezTo>
                <a:cubicBezTo>
                  <a:pt x="2785911" y="686402"/>
                  <a:pt x="2866344" y="726779"/>
                  <a:pt x="2986995" y="767155"/>
                </a:cubicBezTo>
                <a:cubicBezTo>
                  <a:pt x="3107644" y="807532"/>
                  <a:pt x="3147861" y="807532"/>
                  <a:pt x="3107644" y="969038"/>
                </a:cubicBezTo>
                <a:cubicBezTo>
                  <a:pt x="3188078" y="928662"/>
                  <a:pt x="3228295" y="888285"/>
                  <a:pt x="3268512" y="847909"/>
                </a:cubicBezTo>
                <a:cubicBezTo>
                  <a:pt x="3268512" y="847909"/>
                  <a:pt x="3268512" y="847909"/>
                  <a:pt x="3308727" y="888285"/>
                </a:cubicBezTo>
                <a:cubicBezTo>
                  <a:pt x="3228295" y="928662"/>
                  <a:pt x="3188078" y="969038"/>
                  <a:pt x="3147861" y="1009415"/>
                </a:cubicBezTo>
                <a:cubicBezTo>
                  <a:pt x="3268512" y="1049792"/>
                  <a:pt x="3389161" y="1130545"/>
                  <a:pt x="3550027" y="1170921"/>
                </a:cubicBezTo>
                <a:cubicBezTo>
                  <a:pt x="3590244" y="1130545"/>
                  <a:pt x="3630461" y="1009415"/>
                  <a:pt x="3630461" y="969038"/>
                </a:cubicBezTo>
                <a:cubicBezTo>
                  <a:pt x="3710894" y="969038"/>
                  <a:pt x="3791327" y="969038"/>
                  <a:pt x="3831544" y="1009415"/>
                </a:cubicBezTo>
                <a:cubicBezTo>
                  <a:pt x="3871761" y="1009415"/>
                  <a:pt x="3952194" y="1049792"/>
                  <a:pt x="3992411" y="1090168"/>
                </a:cubicBezTo>
                <a:cubicBezTo>
                  <a:pt x="4153277" y="1332428"/>
                  <a:pt x="4394578" y="1332428"/>
                  <a:pt x="4635878" y="1372804"/>
                </a:cubicBezTo>
                <a:cubicBezTo>
                  <a:pt x="4676094" y="1413181"/>
                  <a:pt x="4716310" y="1413181"/>
                  <a:pt x="4796744" y="1413181"/>
                </a:cubicBezTo>
                <a:cubicBezTo>
                  <a:pt x="4836960" y="1453558"/>
                  <a:pt x="4917394" y="1493934"/>
                  <a:pt x="4957610" y="1493934"/>
                </a:cubicBezTo>
                <a:cubicBezTo>
                  <a:pt x="5078260" y="1493934"/>
                  <a:pt x="5158694" y="1453558"/>
                  <a:pt x="5239128" y="1413181"/>
                </a:cubicBezTo>
                <a:cubicBezTo>
                  <a:pt x="5279344" y="1413181"/>
                  <a:pt x="5359778" y="1453558"/>
                  <a:pt x="5399994" y="1493934"/>
                </a:cubicBezTo>
                <a:cubicBezTo>
                  <a:pt x="5399994" y="1453558"/>
                  <a:pt x="5399994" y="1413181"/>
                  <a:pt x="5399994" y="1332428"/>
                </a:cubicBezTo>
                <a:cubicBezTo>
                  <a:pt x="5601078" y="1695817"/>
                  <a:pt x="5882594" y="1453558"/>
                  <a:pt x="6123894" y="1413181"/>
                </a:cubicBezTo>
                <a:cubicBezTo>
                  <a:pt x="6123894" y="1493934"/>
                  <a:pt x="6164110" y="1534311"/>
                  <a:pt x="6204328" y="1574687"/>
                </a:cubicBezTo>
                <a:cubicBezTo>
                  <a:pt x="6204328" y="1574687"/>
                  <a:pt x="6284760" y="1574687"/>
                  <a:pt x="6324978" y="1574687"/>
                </a:cubicBezTo>
                <a:cubicBezTo>
                  <a:pt x="6405410" y="1534311"/>
                  <a:pt x="6445628" y="1493934"/>
                  <a:pt x="6485844" y="1453558"/>
                </a:cubicBezTo>
                <a:cubicBezTo>
                  <a:pt x="6646710" y="1372804"/>
                  <a:pt x="6847794" y="1372804"/>
                  <a:pt x="6928228" y="1170921"/>
                </a:cubicBezTo>
                <a:cubicBezTo>
                  <a:pt x="6928228" y="1130545"/>
                  <a:pt x="6928228" y="1130545"/>
                  <a:pt x="6968444" y="1130545"/>
                </a:cubicBezTo>
                <a:cubicBezTo>
                  <a:pt x="6968444" y="1170921"/>
                  <a:pt x="7008660" y="1211298"/>
                  <a:pt x="7008660" y="1211298"/>
                </a:cubicBezTo>
                <a:cubicBezTo>
                  <a:pt x="7089094" y="1130545"/>
                  <a:pt x="7169528" y="1049792"/>
                  <a:pt x="7209744" y="969038"/>
                </a:cubicBezTo>
                <a:cubicBezTo>
                  <a:pt x="7249960" y="969038"/>
                  <a:pt x="7249960" y="1009415"/>
                  <a:pt x="7290178" y="1049792"/>
                </a:cubicBezTo>
                <a:cubicBezTo>
                  <a:pt x="7370610" y="888285"/>
                  <a:pt x="7571694" y="767155"/>
                  <a:pt x="7611910" y="565272"/>
                </a:cubicBezTo>
                <a:cubicBezTo>
                  <a:pt x="7571694" y="565272"/>
                  <a:pt x="7571694" y="524896"/>
                  <a:pt x="7571694" y="524896"/>
                </a:cubicBezTo>
                <a:cubicBezTo>
                  <a:pt x="7531478" y="565272"/>
                  <a:pt x="7491260" y="605649"/>
                  <a:pt x="7491260" y="686402"/>
                </a:cubicBezTo>
                <a:cubicBezTo>
                  <a:pt x="7451044" y="686402"/>
                  <a:pt x="7451044" y="686402"/>
                  <a:pt x="7451044" y="646026"/>
                </a:cubicBezTo>
                <a:cubicBezTo>
                  <a:pt x="7491260" y="565272"/>
                  <a:pt x="7491260" y="484519"/>
                  <a:pt x="7491260" y="403766"/>
                </a:cubicBezTo>
                <a:cubicBezTo>
                  <a:pt x="7531478" y="363390"/>
                  <a:pt x="7571694" y="363390"/>
                  <a:pt x="7611910" y="323013"/>
                </a:cubicBezTo>
                <a:cubicBezTo>
                  <a:pt x="7652128" y="403766"/>
                  <a:pt x="7692344" y="444143"/>
                  <a:pt x="7692344" y="524896"/>
                </a:cubicBezTo>
                <a:cubicBezTo>
                  <a:pt x="7732560" y="484519"/>
                  <a:pt x="7772778" y="403766"/>
                  <a:pt x="7812994" y="282636"/>
                </a:cubicBezTo>
                <a:cubicBezTo>
                  <a:pt x="7853210" y="403766"/>
                  <a:pt x="7853210" y="484519"/>
                  <a:pt x="7853210" y="605649"/>
                </a:cubicBezTo>
                <a:cubicBezTo>
                  <a:pt x="7933644" y="565272"/>
                  <a:pt x="7973860" y="524896"/>
                  <a:pt x="8054294" y="444143"/>
                </a:cubicBezTo>
                <a:cubicBezTo>
                  <a:pt x="8134728" y="605649"/>
                  <a:pt x="8215160" y="726779"/>
                  <a:pt x="8295594" y="888285"/>
                </a:cubicBezTo>
                <a:cubicBezTo>
                  <a:pt x="8376027" y="847909"/>
                  <a:pt x="8456461" y="807532"/>
                  <a:pt x="8577111" y="767155"/>
                </a:cubicBezTo>
                <a:cubicBezTo>
                  <a:pt x="8577111" y="807532"/>
                  <a:pt x="8577111" y="807532"/>
                  <a:pt x="8577111" y="888285"/>
                </a:cubicBezTo>
                <a:cubicBezTo>
                  <a:pt x="8737977" y="767155"/>
                  <a:pt x="8778194" y="888285"/>
                  <a:pt x="8858627" y="1009415"/>
                </a:cubicBezTo>
                <a:cubicBezTo>
                  <a:pt x="8858627" y="1049792"/>
                  <a:pt x="8898844" y="1130545"/>
                  <a:pt x="8898844" y="1170921"/>
                </a:cubicBezTo>
                <a:cubicBezTo>
                  <a:pt x="8898844" y="1211298"/>
                  <a:pt x="8898844" y="1211298"/>
                  <a:pt x="8898844" y="1211298"/>
                </a:cubicBezTo>
                <a:cubicBezTo>
                  <a:pt x="8858627" y="1372804"/>
                  <a:pt x="8818411" y="1534311"/>
                  <a:pt x="8737977" y="1655441"/>
                </a:cubicBezTo>
                <a:cubicBezTo>
                  <a:pt x="8697761" y="1736194"/>
                  <a:pt x="8617327" y="1776571"/>
                  <a:pt x="8536894" y="1816947"/>
                </a:cubicBezTo>
                <a:cubicBezTo>
                  <a:pt x="8496677" y="1897700"/>
                  <a:pt x="8416244" y="1978453"/>
                  <a:pt x="8335810" y="2059207"/>
                </a:cubicBezTo>
                <a:cubicBezTo>
                  <a:pt x="8295594" y="2099583"/>
                  <a:pt x="8255378" y="2099583"/>
                  <a:pt x="8255378" y="2139960"/>
                </a:cubicBezTo>
                <a:cubicBezTo>
                  <a:pt x="8215160" y="2382219"/>
                  <a:pt x="8416244" y="2462973"/>
                  <a:pt x="8456461" y="2664855"/>
                </a:cubicBezTo>
                <a:cubicBezTo>
                  <a:pt x="8496677" y="2745609"/>
                  <a:pt x="8536894" y="2826362"/>
                  <a:pt x="8456461" y="2907115"/>
                </a:cubicBezTo>
                <a:cubicBezTo>
                  <a:pt x="8295594" y="3108998"/>
                  <a:pt x="8215160" y="3310881"/>
                  <a:pt x="8054294" y="3512764"/>
                </a:cubicBezTo>
                <a:cubicBezTo>
                  <a:pt x="8094510" y="3512764"/>
                  <a:pt x="8094510" y="3512764"/>
                  <a:pt x="8134728" y="3512764"/>
                </a:cubicBezTo>
                <a:cubicBezTo>
                  <a:pt x="8215160" y="3432011"/>
                  <a:pt x="8295594" y="3310881"/>
                  <a:pt x="8416244" y="3189751"/>
                </a:cubicBezTo>
                <a:cubicBezTo>
                  <a:pt x="8416244" y="3310881"/>
                  <a:pt x="8416244" y="3351258"/>
                  <a:pt x="8416244" y="3391634"/>
                </a:cubicBezTo>
                <a:cubicBezTo>
                  <a:pt x="8577111" y="3472387"/>
                  <a:pt x="8536894" y="3593517"/>
                  <a:pt x="8496677" y="3674270"/>
                </a:cubicBezTo>
                <a:cubicBezTo>
                  <a:pt x="8416244" y="3916530"/>
                  <a:pt x="8335810" y="4118413"/>
                  <a:pt x="8215160" y="4360673"/>
                </a:cubicBezTo>
                <a:cubicBezTo>
                  <a:pt x="8134728" y="4522179"/>
                  <a:pt x="7933644" y="4643309"/>
                  <a:pt x="7933644" y="4845192"/>
                </a:cubicBezTo>
                <a:cubicBezTo>
                  <a:pt x="7933644" y="4885568"/>
                  <a:pt x="7853210" y="4885568"/>
                  <a:pt x="7812994" y="4925945"/>
                </a:cubicBezTo>
                <a:cubicBezTo>
                  <a:pt x="7772778" y="5006698"/>
                  <a:pt x="7732560" y="5127828"/>
                  <a:pt x="7692344" y="5127828"/>
                </a:cubicBezTo>
                <a:cubicBezTo>
                  <a:pt x="7531478" y="5087451"/>
                  <a:pt x="7531478" y="5248958"/>
                  <a:pt x="7491260" y="5329711"/>
                </a:cubicBezTo>
                <a:cubicBezTo>
                  <a:pt x="7491260" y="5370088"/>
                  <a:pt x="7491260" y="5410464"/>
                  <a:pt x="7491260" y="5450841"/>
                </a:cubicBezTo>
                <a:cubicBezTo>
                  <a:pt x="7290178" y="5652724"/>
                  <a:pt x="7129310" y="5894983"/>
                  <a:pt x="6968444" y="6096866"/>
                </a:cubicBezTo>
                <a:cubicBezTo>
                  <a:pt x="6928228" y="6177620"/>
                  <a:pt x="6847794" y="6217996"/>
                  <a:pt x="6767360" y="6258373"/>
                </a:cubicBezTo>
                <a:cubicBezTo>
                  <a:pt x="6767360" y="6258373"/>
                  <a:pt x="6767360" y="6258373"/>
                  <a:pt x="6767360" y="6217996"/>
                </a:cubicBezTo>
                <a:cubicBezTo>
                  <a:pt x="6807578" y="6177620"/>
                  <a:pt x="6847794" y="6096866"/>
                  <a:pt x="6888010" y="6016113"/>
                </a:cubicBezTo>
                <a:cubicBezTo>
                  <a:pt x="6686928" y="6137243"/>
                  <a:pt x="6485844" y="6258373"/>
                  <a:pt x="6284760" y="6339126"/>
                </a:cubicBezTo>
                <a:cubicBezTo>
                  <a:pt x="6204328" y="6379502"/>
                  <a:pt x="6083678" y="6339126"/>
                  <a:pt x="6003244" y="6379502"/>
                </a:cubicBezTo>
                <a:cubicBezTo>
                  <a:pt x="5601078" y="6500632"/>
                  <a:pt x="5239128" y="6621762"/>
                  <a:pt x="4836960" y="6702515"/>
                </a:cubicBezTo>
                <a:cubicBezTo>
                  <a:pt x="4233710" y="6864022"/>
                  <a:pt x="3630461" y="6904398"/>
                  <a:pt x="2986995" y="6823645"/>
                </a:cubicBezTo>
                <a:cubicBezTo>
                  <a:pt x="2383744" y="6783268"/>
                  <a:pt x="1860928" y="6541009"/>
                  <a:pt x="1338111" y="6217996"/>
                </a:cubicBezTo>
                <a:cubicBezTo>
                  <a:pt x="1177244" y="6096866"/>
                  <a:pt x="895728" y="6016113"/>
                  <a:pt x="815294" y="5773854"/>
                </a:cubicBezTo>
                <a:cubicBezTo>
                  <a:pt x="815294" y="5733477"/>
                  <a:pt x="694644" y="5733477"/>
                  <a:pt x="654428" y="5693100"/>
                </a:cubicBezTo>
                <a:cubicBezTo>
                  <a:pt x="573994" y="5652724"/>
                  <a:pt x="453344" y="5571971"/>
                  <a:pt x="372911" y="5491217"/>
                </a:cubicBezTo>
                <a:cubicBezTo>
                  <a:pt x="372911" y="5491217"/>
                  <a:pt x="413128" y="5450841"/>
                  <a:pt x="372911" y="5450841"/>
                </a:cubicBezTo>
                <a:cubicBezTo>
                  <a:pt x="252261" y="5289334"/>
                  <a:pt x="171828" y="5127828"/>
                  <a:pt x="51178" y="4966322"/>
                </a:cubicBezTo>
                <a:cubicBezTo>
                  <a:pt x="91394" y="4966322"/>
                  <a:pt x="91394" y="4966322"/>
                  <a:pt x="91394" y="4925945"/>
                </a:cubicBezTo>
                <a:cubicBezTo>
                  <a:pt x="252261" y="5047075"/>
                  <a:pt x="372911" y="5127828"/>
                  <a:pt x="493561" y="5208581"/>
                </a:cubicBezTo>
                <a:cubicBezTo>
                  <a:pt x="694644" y="5248958"/>
                  <a:pt x="855511" y="5329711"/>
                  <a:pt x="1016378" y="5450841"/>
                </a:cubicBezTo>
                <a:cubicBezTo>
                  <a:pt x="1056594" y="5450841"/>
                  <a:pt x="1137028" y="5410464"/>
                  <a:pt x="1257678" y="5410464"/>
                </a:cubicBezTo>
                <a:cubicBezTo>
                  <a:pt x="2343527" y="6137243"/>
                  <a:pt x="3710894" y="6298749"/>
                  <a:pt x="4394578" y="6016113"/>
                </a:cubicBezTo>
                <a:cubicBezTo>
                  <a:pt x="4314144" y="6016113"/>
                  <a:pt x="4193494" y="6016113"/>
                  <a:pt x="4113061" y="6016113"/>
                </a:cubicBezTo>
                <a:cubicBezTo>
                  <a:pt x="3147861" y="6056490"/>
                  <a:pt x="2263094" y="5894983"/>
                  <a:pt x="1458761" y="5329711"/>
                </a:cubicBezTo>
                <a:cubicBezTo>
                  <a:pt x="1378328" y="5248958"/>
                  <a:pt x="1257678" y="5208581"/>
                  <a:pt x="1137028" y="5127828"/>
                </a:cubicBezTo>
                <a:cubicBezTo>
                  <a:pt x="935944" y="4966322"/>
                  <a:pt x="734861" y="4804815"/>
                  <a:pt x="533778" y="4643309"/>
                </a:cubicBezTo>
                <a:cubicBezTo>
                  <a:pt x="493561" y="4643309"/>
                  <a:pt x="493561" y="4562556"/>
                  <a:pt x="453344" y="4481802"/>
                </a:cubicBezTo>
                <a:cubicBezTo>
                  <a:pt x="413128" y="4360673"/>
                  <a:pt x="372911" y="4199166"/>
                  <a:pt x="252261" y="4118413"/>
                </a:cubicBezTo>
                <a:cubicBezTo>
                  <a:pt x="131611" y="3997283"/>
                  <a:pt x="51178" y="3876153"/>
                  <a:pt x="10961" y="3755024"/>
                </a:cubicBezTo>
                <a:cubicBezTo>
                  <a:pt x="-29255" y="3674270"/>
                  <a:pt x="51178" y="3593517"/>
                  <a:pt x="91394" y="3512764"/>
                </a:cubicBezTo>
                <a:cubicBezTo>
                  <a:pt x="91394" y="3472387"/>
                  <a:pt x="131611" y="3472387"/>
                  <a:pt x="171828" y="3432011"/>
                </a:cubicBezTo>
                <a:cubicBezTo>
                  <a:pt x="252261" y="3512764"/>
                  <a:pt x="332694" y="3593517"/>
                  <a:pt x="413128" y="3674270"/>
                </a:cubicBezTo>
                <a:cubicBezTo>
                  <a:pt x="413128" y="3593517"/>
                  <a:pt x="453344" y="3553141"/>
                  <a:pt x="453344" y="3472387"/>
                </a:cubicBezTo>
                <a:cubicBezTo>
                  <a:pt x="493561" y="3553141"/>
                  <a:pt x="493561" y="3593517"/>
                  <a:pt x="493561" y="3674270"/>
                </a:cubicBezTo>
                <a:cubicBezTo>
                  <a:pt x="614211" y="3674270"/>
                  <a:pt x="734861" y="3674270"/>
                  <a:pt x="895728" y="3674270"/>
                </a:cubicBezTo>
                <a:cubicBezTo>
                  <a:pt x="453344" y="3149375"/>
                  <a:pt x="453344" y="3149375"/>
                  <a:pt x="533778" y="3028245"/>
                </a:cubicBezTo>
                <a:cubicBezTo>
                  <a:pt x="654428" y="3108998"/>
                  <a:pt x="734861" y="3149375"/>
                  <a:pt x="815294" y="3230128"/>
                </a:cubicBezTo>
                <a:cubicBezTo>
                  <a:pt x="855511" y="3189751"/>
                  <a:pt x="855511" y="3189751"/>
                  <a:pt x="895728" y="3149375"/>
                </a:cubicBezTo>
                <a:cubicBezTo>
                  <a:pt x="734861" y="2987869"/>
                  <a:pt x="614211" y="2866739"/>
                  <a:pt x="453344" y="2705232"/>
                </a:cubicBezTo>
                <a:cubicBezTo>
                  <a:pt x="493561" y="2705232"/>
                  <a:pt x="493561" y="2664855"/>
                  <a:pt x="493561" y="2664855"/>
                </a:cubicBezTo>
                <a:cubicBezTo>
                  <a:pt x="533778" y="2705232"/>
                  <a:pt x="573994" y="2745609"/>
                  <a:pt x="614211" y="2785986"/>
                </a:cubicBezTo>
                <a:cubicBezTo>
                  <a:pt x="694644" y="2785986"/>
                  <a:pt x="734861" y="2826362"/>
                  <a:pt x="815294" y="2866739"/>
                </a:cubicBezTo>
                <a:cubicBezTo>
                  <a:pt x="935944" y="2907115"/>
                  <a:pt x="1096811" y="2907115"/>
                  <a:pt x="1177244" y="3028245"/>
                </a:cubicBezTo>
                <a:cubicBezTo>
                  <a:pt x="1338111" y="3189751"/>
                  <a:pt x="1498978" y="3028245"/>
                  <a:pt x="1619628" y="3108998"/>
                </a:cubicBezTo>
                <a:cubicBezTo>
                  <a:pt x="1659844" y="3108998"/>
                  <a:pt x="1659844" y="3068622"/>
                  <a:pt x="1659844" y="3028245"/>
                </a:cubicBezTo>
                <a:cubicBezTo>
                  <a:pt x="1740278" y="3270504"/>
                  <a:pt x="1860928" y="3310881"/>
                  <a:pt x="2062011" y="3149375"/>
                </a:cubicBezTo>
                <a:cubicBezTo>
                  <a:pt x="2102227" y="3391634"/>
                  <a:pt x="2102227" y="3391634"/>
                  <a:pt x="2464178" y="3310881"/>
                </a:cubicBezTo>
                <a:cubicBezTo>
                  <a:pt x="2303311" y="3230128"/>
                  <a:pt x="2263094" y="3068622"/>
                  <a:pt x="2062011" y="3149375"/>
                </a:cubicBezTo>
                <a:cubicBezTo>
                  <a:pt x="2062011" y="3108998"/>
                  <a:pt x="2062011" y="3028245"/>
                  <a:pt x="2062011" y="3028245"/>
                </a:cubicBezTo>
                <a:cubicBezTo>
                  <a:pt x="1901144" y="3028245"/>
                  <a:pt x="1901144" y="2907115"/>
                  <a:pt x="1820711" y="2745609"/>
                </a:cubicBezTo>
                <a:cubicBezTo>
                  <a:pt x="1780494" y="2826362"/>
                  <a:pt x="1780494" y="2866739"/>
                  <a:pt x="1740278" y="2907115"/>
                </a:cubicBezTo>
                <a:cubicBezTo>
                  <a:pt x="1700061" y="2826362"/>
                  <a:pt x="1700061" y="2745609"/>
                  <a:pt x="1619628" y="2705232"/>
                </a:cubicBezTo>
                <a:cubicBezTo>
                  <a:pt x="1458761" y="2584102"/>
                  <a:pt x="1297894" y="2422596"/>
                  <a:pt x="1137028" y="2301466"/>
                </a:cubicBezTo>
                <a:cubicBezTo>
                  <a:pt x="1056594" y="2261090"/>
                  <a:pt x="976161" y="2220713"/>
                  <a:pt x="935944" y="2139960"/>
                </a:cubicBezTo>
                <a:cubicBezTo>
                  <a:pt x="855511" y="2018830"/>
                  <a:pt x="694644" y="2018830"/>
                  <a:pt x="654428" y="1816947"/>
                </a:cubicBezTo>
                <a:cubicBezTo>
                  <a:pt x="614211" y="1695817"/>
                  <a:pt x="573994" y="1534311"/>
                  <a:pt x="533778" y="1372804"/>
                </a:cubicBezTo>
                <a:cubicBezTo>
                  <a:pt x="654428" y="1413181"/>
                  <a:pt x="734861" y="1413181"/>
                  <a:pt x="815294" y="1413181"/>
                </a:cubicBezTo>
                <a:cubicBezTo>
                  <a:pt x="734861" y="1090168"/>
                  <a:pt x="694644" y="807532"/>
                  <a:pt x="614211" y="524896"/>
                </a:cubicBezTo>
                <a:cubicBezTo>
                  <a:pt x="815294" y="444143"/>
                  <a:pt x="855511" y="646026"/>
                  <a:pt x="935944" y="726779"/>
                </a:cubicBezTo>
                <a:cubicBezTo>
                  <a:pt x="1016378" y="726779"/>
                  <a:pt x="1056594" y="686402"/>
                  <a:pt x="1137028" y="646026"/>
                </a:cubicBezTo>
                <a:cubicBezTo>
                  <a:pt x="1137028" y="686402"/>
                  <a:pt x="1137028" y="726779"/>
                  <a:pt x="1177244" y="807532"/>
                </a:cubicBezTo>
                <a:cubicBezTo>
                  <a:pt x="1217461" y="686402"/>
                  <a:pt x="1257678" y="605649"/>
                  <a:pt x="1297894" y="524896"/>
                </a:cubicBezTo>
                <a:cubicBezTo>
                  <a:pt x="1378328" y="686402"/>
                  <a:pt x="1458761" y="847909"/>
                  <a:pt x="1539194" y="969038"/>
                </a:cubicBezTo>
                <a:cubicBezTo>
                  <a:pt x="1574384" y="1075027"/>
                  <a:pt x="1671155" y="1150102"/>
                  <a:pt x="1775624" y="1113117"/>
                </a:cubicBezTo>
                <a:lnTo>
                  <a:pt x="1808171" y="1096551"/>
                </a:lnTo>
                <a:lnTo>
                  <a:pt x="1820711" y="1130545"/>
                </a:lnTo>
                <a:lnTo>
                  <a:pt x="1821120" y="1129164"/>
                </a:lnTo>
                <a:lnTo>
                  <a:pt x="1821339" y="1150102"/>
                </a:lnTo>
                <a:cubicBezTo>
                  <a:pt x="1823225" y="1208774"/>
                  <a:pt x="1830765" y="1261769"/>
                  <a:pt x="1860928" y="1292051"/>
                </a:cubicBezTo>
                <a:cubicBezTo>
                  <a:pt x="1941361" y="1413181"/>
                  <a:pt x="2062011" y="1534311"/>
                  <a:pt x="2182661" y="1655441"/>
                </a:cubicBezTo>
                <a:cubicBezTo>
                  <a:pt x="2222877" y="1695817"/>
                  <a:pt x="2383744" y="1776571"/>
                  <a:pt x="2383744" y="1615064"/>
                </a:cubicBezTo>
                <a:cubicBezTo>
                  <a:pt x="2222877" y="1413181"/>
                  <a:pt x="1981578" y="1372804"/>
                  <a:pt x="1981578" y="1049792"/>
                </a:cubicBezTo>
                <a:cubicBezTo>
                  <a:pt x="1941361" y="1130545"/>
                  <a:pt x="1901144" y="1211298"/>
                  <a:pt x="1860928" y="1292051"/>
                </a:cubicBezTo>
                <a:cubicBezTo>
                  <a:pt x="1860928" y="1170921"/>
                  <a:pt x="1860928" y="1130545"/>
                  <a:pt x="1901144" y="1090168"/>
                </a:cubicBezTo>
                <a:cubicBezTo>
                  <a:pt x="1870982" y="1090168"/>
                  <a:pt x="1840819" y="1090168"/>
                  <a:pt x="1827623" y="1107202"/>
                </a:cubicBezTo>
                <a:lnTo>
                  <a:pt x="1821120" y="1129164"/>
                </a:lnTo>
                <a:lnTo>
                  <a:pt x="1820711" y="1090168"/>
                </a:lnTo>
                <a:lnTo>
                  <a:pt x="1808171" y="1096551"/>
                </a:lnTo>
                <a:lnTo>
                  <a:pt x="1797147" y="1066668"/>
                </a:lnTo>
                <a:cubicBezTo>
                  <a:pt x="1755359" y="910997"/>
                  <a:pt x="1790549" y="716685"/>
                  <a:pt x="1579411" y="646026"/>
                </a:cubicBezTo>
                <a:cubicBezTo>
                  <a:pt x="1579411" y="646026"/>
                  <a:pt x="1539194" y="686402"/>
                  <a:pt x="1539194" y="686402"/>
                </a:cubicBezTo>
                <a:cubicBezTo>
                  <a:pt x="1539194" y="605649"/>
                  <a:pt x="1498978" y="524896"/>
                  <a:pt x="1458761" y="444143"/>
                </a:cubicBezTo>
                <a:cubicBezTo>
                  <a:pt x="1418544" y="323013"/>
                  <a:pt x="1338111" y="242260"/>
                  <a:pt x="1297894" y="121130"/>
                </a:cubicBezTo>
                <a:cubicBezTo>
                  <a:pt x="1297894" y="121130"/>
                  <a:pt x="1297894" y="40377"/>
                  <a:pt x="13381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27DF8-5F39-480B-AD55-D303831FE088}" type="datetimeFigureOut">
              <a:rPr lang="zh-CN" altLang="en-US" smtClean="0"/>
              <a:pPr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C625B-D240-4E67-9C16-E0CC58FACB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dell\Desktop\&#24052;&#35199;&#21021;&#31295;\&#24052;&#35199;\&#28909;&#24102;&#38632;&#26519;&#30340;&#20316;&#29992;2.mp4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jpe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dell\Desktop\&#24052;&#35199;&#21021;&#31295;\&#24052;&#35199;\&#24052;&#33322;&#24037;&#19994;.mp4" TargetMode="Externa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dell\Desktop\&#24052;&#35199;&#21021;&#31295;\&#24052;&#35199;\2&#26376;20&#26085;11&#26102;22&#20998;&#65292;&#25105;&#22269;&#25104;&#21151;&#21457;&#23556;&#20013;&#24052;&#22320;&#29699;&#36164;&#28304;&#21355;&#26143;04A.mp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audio" Target="file:///C:\Users\dell\Desktop\&#24052;&#35199;&#21021;&#31295;\&#24052;&#35199;\&#33889;&#33796;&#29273;&#35821;&#33258;&#25105;&#20171;&#32461;.mp3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dell\Desktop\&#24052;&#35199;&#21021;&#31295;\&#24052;&#35199;\&#24052;&#35199;&#25991;&#21270;.mp4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dell\Desktop\&#24052;&#35199;&#21021;&#31295;\&#24052;&#35199;\&#28909;&#24102;&#38632;&#26519;&#31616;&#20171;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40" y="0"/>
            <a:ext cx="9121140" cy="514794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1258769"/>
            <a:ext cx="1584176" cy="1595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 descr="http://d00.paixin.com/thumbs/1353632/42022701/staff_1024.jpg?watermark/1/image/aHR0cDovL2QwMC5wYWl4aW4uY29tL3dtX2RwXzM2MF9iaWdnZXIucG5n/dissolve/100/gravity/SouthWest/dx/0/dy/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54386" t="6157" r="29196" b="76106"/>
          <a:stretch>
            <a:fillRect/>
          </a:stretch>
        </p:blipFill>
        <p:spPr bwMode="auto">
          <a:xfrm>
            <a:off x="941804" y="915566"/>
            <a:ext cx="437014" cy="494360"/>
          </a:xfrm>
          <a:prstGeom prst="rect">
            <a:avLst/>
          </a:prstGeom>
          <a:noFill/>
        </p:spPr>
      </p:pic>
      <p:pic>
        <p:nvPicPr>
          <p:cNvPr id="12" name="Picture 5" descr="http://d00.paixin.com/thumbs/1353632/42022701/staff_1024.jpg?watermark/1/image/aHR0cDovL2QwMC5wYWl4aW4uY29tL3dtX2RwXzM2MF9iaWdnZXIucG5n/dissolve/100/gravity/SouthWest/dx/0/dy/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54386" t="6157" r="29196" b="76106"/>
          <a:stretch>
            <a:fillRect/>
          </a:stretch>
        </p:blipFill>
        <p:spPr bwMode="auto">
          <a:xfrm rot="10605870">
            <a:off x="957282" y="2646501"/>
            <a:ext cx="437014" cy="494360"/>
          </a:xfrm>
          <a:prstGeom prst="rect">
            <a:avLst/>
          </a:prstGeom>
          <a:noFill/>
        </p:spPr>
      </p:pic>
      <p:pic>
        <p:nvPicPr>
          <p:cNvPr id="1031" name="Picture 7" descr="https://p1.ssl.qhimgs1.com/sdr/400__/t0118d92fe14b3b3231.jpg"/>
          <p:cNvPicPr>
            <a:picLocks noChangeAspect="1" noChangeArrowheads="1"/>
          </p:cNvPicPr>
          <p:nvPr/>
        </p:nvPicPr>
        <p:blipFill>
          <a:blip r:embed="rId4" cstate="print"/>
          <a:srcRect l="11340" t="13230" r="45191" b="16841"/>
          <a:stretch>
            <a:fillRect/>
          </a:stretch>
        </p:blipFill>
        <p:spPr bwMode="auto">
          <a:xfrm>
            <a:off x="2123728" y="987574"/>
            <a:ext cx="1387614" cy="2232248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FF1F0"/>
              </a:clrFrom>
              <a:clrTo>
                <a:srgbClr val="EFF1F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1059582"/>
            <a:ext cx="1606703" cy="2186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4" name="Picture 10" descr="http://img.tukuppt.com/png_preview/00/39/73/wOzMKLIdqt.jpg!/fw/78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1059582"/>
            <a:ext cx="2088232" cy="2304256"/>
          </a:xfrm>
          <a:prstGeom prst="rect">
            <a:avLst/>
          </a:prstGeom>
          <a:noFill/>
        </p:spPr>
      </p:pic>
      <p:pic>
        <p:nvPicPr>
          <p:cNvPr id="17" name="Picture 2" descr="C:\Program Files (x86)\Microsoft Office\MEDIA\CAGCAT10\j0299763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20272" y="1347614"/>
            <a:ext cx="1907704" cy="1556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5"/>
          <p:cNvSpPr txBox="1"/>
          <p:nvPr/>
        </p:nvSpPr>
        <p:spPr>
          <a:xfrm>
            <a:off x="755576" y="4011910"/>
            <a:ext cx="773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你能猜出这是哪个国家吗？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67544" y="730251"/>
            <a:ext cx="8175441" cy="41299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23928" y="379588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003300"/>
                </a:solidFill>
                <a:latin typeface="微软雅黑" pitchFamily="34" charset="-122"/>
                <a:ea typeface="微软雅黑" pitchFamily="34" charset="-122"/>
              </a:rPr>
              <a:t>巴西</a:t>
            </a:r>
            <a:endParaRPr lang="zh-CN" altLang="en-US" sz="4800" b="1" dirty="0">
              <a:solidFill>
                <a:srgbClr val="0033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 advClick="0" advTm="2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可选过程 6"/>
          <p:cNvSpPr/>
          <p:nvPr/>
        </p:nvSpPr>
        <p:spPr>
          <a:xfrm>
            <a:off x="2123728" y="987574"/>
            <a:ext cx="4536504" cy="576064"/>
          </a:xfrm>
          <a:prstGeom prst="flowChartAlternateProcess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zh-CN" sz="2400" b="1" dirty="0" smtClean="0">
                <a:latin typeface="微软雅黑" pitchFamily="34" charset="-122"/>
                <a:ea typeface="微软雅黑" pitchFamily="34" charset="-122"/>
              </a:rPr>
              <a:t>为什么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热带雨林能在巴西生长？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11" name="Picture 2" descr="http://p1.pstatp.com/large/1dbd000418a5fa9ddcf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2" y="1779662"/>
            <a:ext cx="4752526" cy="3132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3"/>
          <p:cNvPicPr>
            <a:picLocks noChangeAspect="1"/>
          </p:cNvPicPr>
          <p:nvPr/>
        </p:nvPicPr>
        <p:blipFill>
          <a:blip r:embed="rId4" cstate="print"/>
          <a:srcRect l="32651" t="6931" r="13818" b="58780"/>
          <a:stretch>
            <a:fillRect/>
          </a:stretch>
        </p:blipFill>
        <p:spPr bwMode="auto">
          <a:xfrm rot="2963407" flipH="1">
            <a:off x="7282059" y="3083399"/>
            <a:ext cx="2051029" cy="238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842963"/>
            <a:ext cx="7704138" cy="4105275"/>
          </a:xfrm>
          <a:prstGeom prst="rect">
            <a:avLst/>
          </a:prstGeom>
          <a:noFill/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12063" y="2797175"/>
            <a:ext cx="725487" cy="1058863"/>
          </a:xfrm>
          <a:prstGeom prst="rect">
            <a:avLst/>
          </a:prstGeom>
          <a:noFill/>
        </p:spPr>
      </p:pic>
      <p:cxnSp>
        <p:nvCxnSpPr>
          <p:cNvPr id="19" name="直接连接符 18"/>
          <p:cNvCxnSpPr>
            <a:stCxn id="58372" idx="1"/>
            <a:endCxn id="58372" idx="3"/>
          </p:cNvCxnSpPr>
          <p:nvPr/>
        </p:nvCxnSpPr>
        <p:spPr>
          <a:xfrm>
            <a:off x="755650" y="2895601"/>
            <a:ext cx="770413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71600" y="2139701"/>
            <a:ext cx="7386494" cy="216811"/>
          </a:xfrm>
          <a:custGeom>
            <a:avLst/>
            <a:gdLst>
              <a:gd name="connsiteX0" fmla="*/ 0 w 7458502"/>
              <a:gd name="connsiteY0" fmla="*/ 13648 h 268406"/>
              <a:gd name="connsiteX1" fmla="*/ 941696 w 7458502"/>
              <a:gd name="connsiteY1" fmla="*/ 122830 h 268406"/>
              <a:gd name="connsiteX2" fmla="*/ 2429302 w 7458502"/>
              <a:gd name="connsiteY2" fmla="*/ 232012 h 268406"/>
              <a:gd name="connsiteX3" fmla="*/ 4339988 w 7458502"/>
              <a:gd name="connsiteY3" fmla="*/ 259308 h 268406"/>
              <a:gd name="connsiteX4" fmla="*/ 6277971 w 7458502"/>
              <a:gd name="connsiteY4" fmla="*/ 177421 h 268406"/>
              <a:gd name="connsiteX5" fmla="*/ 7301553 w 7458502"/>
              <a:gd name="connsiteY5" fmla="*/ 40944 h 268406"/>
              <a:gd name="connsiteX6" fmla="*/ 7219666 w 7458502"/>
              <a:gd name="connsiteY6" fmla="*/ 68239 h 268406"/>
              <a:gd name="connsiteX7" fmla="*/ 7369791 w 7458502"/>
              <a:gd name="connsiteY7" fmla="*/ 0 h 26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58502" h="268406">
                <a:moveTo>
                  <a:pt x="0" y="13648"/>
                </a:moveTo>
                <a:cubicBezTo>
                  <a:pt x="268406" y="50042"/>
                  <a:pt x="536812" y="86436"/>
                  <a:pt x="941696" y="122830"/>
                </a:cubicBezTo>
                <a:cubicBezTo>
                  <a:pt x="1346580" y="159224"/>
                  <a:pt x="1862920" y="209266"/>
                  <a:pt x="2429302" y="232012"/>
                </a:cubicBezTo>
                <a:cubicBezTo>
                  <a:pt x="2995684" y="254758"/>
                  <a:pt x="3698543" y="268406"/>
                  <a:pt x="4339988" y="259308"/>
                </a:cubicBezTo>
                <a:cubicBezTo>
                  <a:pt x="4981433" y="250210"/>
                  <a:pt x="5784377" y="213815"/>
                  <a:pt x="6277971" y="177421"/>
                </a:cubicBezTo>
                <a:cubicBezTo>
                  <a:pt x="6771565" y="141027"/>
                  <a:pt x="7144604" y="59141"/>
                  <a:pt x="7301553" y="40944"/>
                </a:cubicBezTo>
                <a:cubicBezTo>
                  <a:pt x="7458502" y="22747"/>
                  <a:pt x="7208293" y="75063"/>
                  <a:pt x="7219666" y="68239"/>
                </a:cubicBezTo>
                <a:cubicBezTo>
                  <a:pt x="7231039" y="61415"/>
                  <a:pt x="7300415" y="30707"/>
                  <a:pt x="7369791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10800000">
            <a:off x="827584" y="3383463"/>
            <a:ext cx="7458502" cy="268406"/>
          </a:xfrm>
          <a:custGeom>
            <a:avLst/>
            <a:gdLst>
              <a:gd name="connsiteX0" fmla="*/ 0 w 7458502"/>
              <a:gd name="connsiteY0" fmla="*/ 13648 h 268406"/>
              <a:gd name="connsiteX1" fmla="*/ 941696 w 7458502"/>
              <a:gd name="connsiteY1" fmla="*/ 122830 h 268406"/>
              <a:gd name="connsiteX2" fmla="*/ 2429302 w 7458502"/>
              <a:gd name="connsiteY2" fmla="*/ 232012 h 268406"/>
              <a:gd name="connsiteX3" fmla="*/ 4339988 w 7458502"/>
              <a:gd name="connsiteY3" fmla="*/ 259308 h 268406"/>
              <a:gd name="connsiteX4" fmla="*/ 6277971 w 7458502"/>
              <a:gd name="connsiteY4" fmla="*/ 177421 h 268406"/>
              <a:gd name="connsiteX5" fmla="*/ 7301553 w 7458502"/>
              <a:gd name="connsiteY5" fmla="*/ 40944 h 268406"/>
              <a:gd name="connsiteX6" fmla="*/ 7219666 w 7458502"/>
              <a:gd name="connsiteY6" fmla="*/ 68239 h 268406"/>
              <a:gd name="connsiteX7" fmla="*/ 7369791 w 7458502"/>
              <a:gd name="connsiteY7" fmla="*/ 0 h 26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58502" h="268406">
                <a:moveTo>
                  <a:pt x="0" y="13648"/>
                </a:moveTo>
                <a:cubicBezTo>
                  <a:pt x="268406" y="50042"/>
                  <a:pt x="536812" y="86436"/>
                  <a:pt x="941696" y="122830"/>
                </a:cubicBezTo>
                <a:cubicBezTo>
                  <a:pt x="1346580" y="159224"/>
                  <a:pt x="1862920" y="209266"/>
                  <a:pt x="2429302" y="232012"/>
                </a:cubicBezTo>
                <a:cubicBezTo>
                  <a:pt x="2995684" y="254758"/>
                  <a:pt x="3698543" y="268406"/>
                  <a:pt x="4339988" y="259308"/>
                </a:cubicBezTo>
                <a:cubicBezTo>
                  <a:pt x="4981433" y="250210"/>
                  <a:pt x="5784377" y="213815"/>
                  <a:pt x="6277971" y="177421"/>
                </a:cubicBezTo>
                <a:cubicBezTo>
                  <a:pt x="6771565" y="141027"/>
                  <a:pt x="7144604" y="59141"/>
                  <a:pt x="7301553" y="40944"/>
                </a:cubicBezTo>
                <a:cubicBezTo>
                  <a:pt x="7458502" y="22747"/>
                  <a:pt x="7208293" y="75063"/>
                  <a:pt x="7219666" y="68239"/>
                </a:cubicBezTo>
                <a:cubicBezTo>
                  <a:pt x="7231039" y="61415"/>
                  <a:pt x="7300415" y="30707"/>
                  <a:pt x="7369791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16770" y="3363838"/>
            <a:ext cx="155630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8427091" y="1911704"/>
            <a:ext cx="492443" cy="280955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大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西</a:t>
            </a:r>
          </a:p>
          <a:p>
            <a:pPr>
              <a:lnSpc>
                <a:spcPct val="150000"/>
              </a:lnSpc>
            </a:pPr>
            <a:endParaRPr kumimoji="1" lang="zh-CN" altLang="en-US" sz="2400" b="1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洋</a:t>
            </a:r>
          </a:p>
        </p:txBody>
      </p:sp>
      <p:sp>
        <p:nvSpPr>
          <p:cNvPr id="36" name="任意多边形 35"/>
          <p:cNvSpPr/>
          <p:nvPr/>
        </p:nvSpPr>
        <p:spPr>
          <a:xfrm>
            <a:off x="4716016" y="843558"/>
            <a:ext cx="151685" cy="4032448"/>
          </a:xfrm>
          <a:custGeom>
            <a:avLst/>
            <a:gdLst>
              <a:gd name="connsiteX0" fmla="*/ 0 w 159223"/>
              <a:gd name="connsiteY0" fmla="*/ 0 h 3807726"/>
              <a:gd name="connsiteX1" fmla="*/ 81886 w 159223"/>
              <a:gd name="connsiteY1" fmla="*/ 982639 h 3807726"/>
              <a:gd name="connsiteX2" fmla="*/ 150125 w 159223"/>
              <a:gd name="connsiteY2" fmla="*/ 1910687 h 3807726"/>
              <a:gd name="connsiteX3" fmla="*/ 136477 w 159223"/>
              <a:gd name="connsiteY3" fmla="*/ 2797791 h 3807726"/>
              <a:gd name="connsiteX4" fmla="*/ 27295 w 159223"/>
              <a:gd name="connsiteY4" fmla="*/ 3807726 h 380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23" h="3807726">
                <a:moveTo>
                  <a:pt x="0" y="0"/>
                </a:moveTo>
                <a:cubicBezTo>
                  <a:pt x="28432" y="332095"/>
                  <a:pt x="56865" y="664191"/>
                  <a:pt x="81886" y="982639"/>
                </a:cubicBezTo>
                <a:cubicBezTo>
                  <a:pt x="106907" y="1301087"/>
                  <a:pt x="141027" y="1608162"/>
                  <a:pt x="150125" y="1910687"/>
                </a:cubicBezTo>
                <a:cubicBezTo>
                  <a:pt x="159223" y="2213212"/>
                  <a:pt x="156949" y="2481618"/>
                  <a:pt x="136477" y="2797791"/>
                </a:cubicBezTo>
                <a:cubicBezTo>
                  <a:pt x="116005" y="3113964"/>
                  <a:pt x="71650" y="3460845"/>
                  <a:pt x="27295" y="3807726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179512" y="915566"/>
            <a:ext cx="223192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巴西位置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179512" y="1563638"/>
            <a:ext cx="5904656" cy="44267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纬度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位置：被赤道和南回归线穿过主要位于热带</a:t>
            </a:r>
            <a:endParaRPr kumimoji="1" lang="en-US" altLang="zh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179512" y="2139702"/>
            <a:ext cx="5904656" cy="44267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海陆</a:t>
            </a:r>
            <a:r>
              <a:rPr kumimoji="1" lang="zh-CN" altLang="en-US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位置：南美洲东部，东临大西洋，海陆兼备</a:t>
            </a:r>
            <a:endParaRPr kumimoji="1" lang="en-US" altLang="zh-CN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179512" y="2715766"/>
            <a:ext cx="4392488" cy="44267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kumimoji="1" lang="zh-CN" altLang="en-US" sz="2000" b="1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半球位置：南半球、西半球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2008" y="4443958"/>
            <a:ext cx="1475656" cy="4835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记笔记啦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5976" y="62753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160°E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60432" y="270647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/>
      <p:bldP spid="36" grpId="0" animBg="1"/>
      <p:bldP spid="40" grpId="0"/>
      <p:bldP spid="41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915566"/>
            <a:ext cx="433362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24128" y="24997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大西洋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5696" y="2499742"/>
            <a:ext cx="59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热带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2120" y="4011910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南半球、西半球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2787774"/>
            <a:ext cx="155630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211960" y="2931790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巴西利亚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064" y="4104456"/>
            <a:ext cx="1475656" cy="4835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记笔记啦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17" name="Picture 2" descr="巴西地形 拷贝"/>
          <p:cNvPicPr>
            <a:picLocks noChangeAspect="1" noChangeArrowheads="1"/>
          </p:cNvPicPr>
          <p:nvPr/>
        </p:nvPicPr>
        <p:blipFill>
          <a:blip r:embed="rId3" cstate="print">
            <a:lum bright="-18000" contrast="18000"/>
          </a:blip>
          <a:srcRect b="4427"/>
          <a:stretch>
            <a:fillRect/>
          </a:stretch>
        </p:blipFill>
        <p:spPr bwMode="auto">
          <a:xfrm>
            <a:off x="4388781" y="1130550"/>
            <a:ext cx="4081378" cy="371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未知"/>
          <p:cNvSpPr>
            <a:spLocks/>
          </p:cNvSpPr>
          <p:nvPr/>
        </p:nvSpPr>
        <p:spPr bwMode="auto">
          <a:xfrm>
            <a:off x="4622800" y="1473200"/>
            <a:ext cx="3606799" cy="1625600"/>
          </a:xfrm>
          <a:custGeom>
            <a:avLst/>
            <a:gdLst>
              <a:gd name="T0" fmla="*/ 2147483647 w 2350"/>
              <a:gd name="T1" fmla="*/ 2147483647 h 1055"/>
              <a:gd name="T2" fmla="*/ 2147483647 w 2350"/>
              <a:gd name="T3" fmla="*/ 2147483647 h 1055"/>
              <a:gd name="T4" fmla="*/ 2147483647 w 2350"/>
              <a:gd name="T5" fmla="*/ 2147483647 h 1055"/>
              <a:gd name="T6" fmla="*/ 2147483647 w 2350"/>
              <a:gd name="T7" fmla="*/ 2147483647 h 1055"/>
              <a:gd name="T8" fmla="*/ 2147483647 w 2350"/>
              <a:gd name="T9" fmla="*/ 2147483647 h 1055"/>
              <a:gd name="T10" fmla="*/ 2147483647 w 2350"/>
              <a:gd name="T11" fmla="*/ 2147483647 h 1055"/>
              <a:gd name="T12" fmla="*/ 2147483647 w 2350"/>
              <a:gd name="T13" fmla="*/ 2147483647 h 1055"/>
              <a:gd name="T14" fmla="*/ 2147483647 w 2350"/>
              <a:gd name="T15" fmla="*/ 2147483647 h 1055"/>
              <a:gd name="T16" fmla="*/ 2147483647 w 2350"/>
              <a:gd name="T17" fmla="*/ 2147483647 h 1055"/>
              <a:gd name="T18" fmla="*/ 2147483647 w 2350"/>
              <a:gd name="T19" fmla="*/ 2147483647 h 1055"/>
              <a:gd name="T20" fmla="*/ 2147483647 w 2350"/>
              <a:gd name="T21" fmla="*/ 2147483647 h 1055"/>
              <a:gd name="T22" fmla="*/ 2147483647 w 2350"/>
              <a:gd name="T23" fmla="*/ 2147483647 h 1055"/>
              <a:gd name="T24" fmla="*/ 2147483647 w 2350"/>
              <a:gd name="T25" fmla="*/ 2147483647 h 1055"/>
              <a:gd name="T26" fmla="*/ 2147483647 w 2350"/>
              <a:gd name="T27" fmla="*/ 2147483647 h 1055"/>
              <a:gd name="T28" fmla="*/ 2147483647 w 2350"/>
              <a:gd name="T29" fmla="*/ 2147483647 h 1055"/>
              <a:gd name="T30" fmla="*/ 2147483647 w 2350"/>
              <a:gd name="T31" fmla="*/ 2147483647 h 1055"/>
              <a:gd name="T32" fmla="*/ 2147483647 w 2350"/>
              <a:gd name="T33" fmla="*/ 2147483647 h 1055"/>
              <a:gd name="T34" fmla="*/ 2147483647 w 2350"/>
              <a:gd name="T35" fmla="*/ 2147483647 h 1055"/>
              <a:gd name="T36" fmla="*/ 2147483647 w 2350"/>
              <a:gd name="T37" fmla="*/ 2147483647 h 1055"/>
              <a:gd name="T38" fmla="*/ 2147483647 w 2350"/>
              <a:gd name="T39" fmla="*/ 2147483647 h 1055"/>
              <a:gd name="T40" fmla="*/ 2147483647 w 2350"/>
              <a:gd name="T41" fmla="*/ 2147483647 h 1055"/>
              <a:gd name="T42" fmla="*/ 2147483647 w 2350"/>
              <a:gd name="T43" fmla="*/ 2147483647 h 1055"/>
              <a:gd name="T44" fmla="*/ 2147483647 w 2350"/>
              <a:gd name="T45" fmla="*/ 2147483647 h 1055"/>
              <a:gd name="T46" fmla="*/ 2147483647 w 2350"/>
              <a:gd name="T47" fmla="*/ 2147483647 h 1055"/>
              <a:gd name="T48" fmla="*/ 2147483647 w 2350"/>
              <a:gd name="T49" fmla="*/ 2147483647 h 1055"/>
              <a:gd name="T50" fmla="*/ 2147483647 w 2350"/>
              <a:gd name="T51" fmla="*/ 2147483647 h 1055"/>
              <a:gd name="T52" fmla="*/ 2147483647 w 2350"/>
              <a:gd name="T53" fmla="*/ 2147483647 h 1055"/>
              <a:gd name="T54" fmla="*/ 2147483647 w 2350"/>
              <a:gd name="T55" fmla="*/ 2147483647 h 1055"/>
              <a:gd name="T56" fmla="*/ 2147483647 w 2350"/>
              <a:gd name="T57" fmla="*/ 0 h 1055"/>
              <a:gd name="T58" fmla="*/ 2147483647 w 2350"/>
              <a:gd name="T59" fmla="*/ 2147483647 h 1055"/>
              <a:gd name="T60" fmla="*/ 2147483647 w 2350"/>
              <a:gd name="T61" fmla="*/ 2147483647 h 1055"/>
              <a:gd name="T62" fmla="*/ 2147483647 w 2350"/>
              <a:gd name="T63" fmla="*/ 2147483647 h 1055"/>
              <a:gd name="T64" fmla="*/ 2147483647 w 2350"/>
              <a:gd name="T65" fmla="*/ 2147483647 h 1055"/>
              <a:gd name="T66" fmla="*/ 2147483647 w 2350"/>
              <a:gd name="T67" fmla="*/ 2147483647 h 1055"/>
              <a:gd name="T68" fmla="*/ 2147483647 w 2350"/>
              <a:gd name="T69" fmla="*/ 2147483647 h 1055"/>
              <a:gd name="T70" fmla="*/ 2147483647 w 2350"/>
              <a:gd name="T71" fmla="*/ 2147483647 h 1055"/>
              <a:gd name="T72" fmla="*/ 2147483647 w 2350"/>
              <a:gd name="T73" fmla="*/ 2147483647 h 1055"/>
              <a:gd name="T74" fmla="*/ 2147483647 w 2350"/>
              <a:gd name="T75" fmla="*/ 2147483647 h 1055"/>
              <a:gd name="T76" fmla="*/ 2147483647 w 2350"/>
              <a:gd name="T77" fmla="*/ 2147483647 h 1055"/>
              <a:gd name="T78" fmla="*/ 2147483647 w 2350"/>
              <a:gd name="T79" fmla="*/ 2147483647 h 1055"/>
              <a:gd name="T80" fmla="*/ 2147483647 w 2350"/>
              <a:gd name="T81" fmla="*/ 2147483647 h 1055"/>
              <a:gd name="T82" fmla="*/ 2147483647 w 2350"/>
              <a:gd name="T83" fmla="*/ 2147483647 h 1055"/>
              <a:gd name="T84" fmla="*/ 2147483647 w 2350"/>
              <a:gd name="T85" fmla="*/ 2147483647 h 1055"/>
              <a:gd name="T86" fmla="*/ 2147483647 w 2350"/>
              <a:gd name="T87" fmla="*/ 2147483647 h 1055"/>
              <a:gd name="T88" fmla="*/ 2147483647 w 2350"/>
              <a:gd name="T89" fmla="*/ 2147483647 h 1055"/>
              <a:gd name="T90" fmla="*/ 2147483647 w 2350"/>
              <a:gd name="T91" fmla="*/ 2147483647 h 1055"/>
              <a:gd name="T92" fmla="*/ 2147483647 w 2350"/>
              <a:gd name="T93" fmla="*/ 2147483647 h 105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350"/>
              <a:gd name="T142" fmla="*/ 0 h 1055"/>
              <a:gd name="T143" fmla="*/ 2350 w 2350"/>
              <a:gd name="T144" fmla="*/ 1055 h 1055"/>
              <a:gd name="connsiteX0" fmla="*/ 10000 w 10000"/>
              <a:gd name="connsiteY0" fmla="*/ 7460 h 10000"/>
              <a:gd name="connsiteX1" fmla="*/ 9515 w 10000"/>
              <a:gd name="connsiteY1" fmla="*/ 7081 h 10000"/>
              <a:gd name="connsiteX2" fmla="*/ 9204 w 10000"/>
              <a:gd name="connsiteY2" fmla="*/ 6929 h 10000"/>
              <a:gd name="connsiteX3" fmla="*/ 9170 w 10000"/>
              <a:gd name="connsiteY3" fmla="*/ 6616 h 10000"/>
              <a:gd name="connsiteX4" fmla="*/ 9064 w 10000"/>
              <a:gd name="connsiteY4" fmla="*/ 5924 h 10000"/>
              <a:gd name="connsiteX5" fmla="*/ 8443 w 10000"/>
              <a:gd name="connsiteY5" fmla="*/ 5545 h 10000"/>
              <a:gd name="connsiteX6" fmla="*/ 8238 w 10000"/>
              <a:gd name="connsiteY6" fmla="*/ 6616 h 10000"/>
              <a:gd name="connsiteX7" fmla="*/ 8098 w 10000"/>
              <a:gd name="connsiteY7" fmla="*/ 7005 h 10000"/>
              <a:gd name="connsiteX8" fmla="*/ 7928 w 10000"/>
              <a:gd name="connsiteY8" fmla="*/ 6929 h 10000"/>
              <a:gd name="connsiteX9" fmla="*/ 7787 w 10000"/>
              <a:gd name="connsiteY9" fmla="*/ 6616 h 10000"/>
              <a:gd name="connsiteX10" fmla="*/ 7583 w 10000"/>
              <a:gd name="connsiteY10" fmla="*/ 6464 h 10000"/>
              <a:gd name="connsiteX11" fmla="*/ 7443 w 10000"/>
              <a:gd name="connsiteY11" fmla="*/ 6152 h 10000"/>
              <a:gd name="connsiteX12" fmla="*/ 7374 w 10000"/>
              <a:gd name="connsiteY12" fmla="*/ 5697 h 10000"/>
              <a:gd name="connsiteX13" fmla="*/ 7200 w 10000"/>
              <a:gd name="connsiteY13" fmla="*/ 4929 h 10000"/>
              <a:gd name="connsiteX14" fmla="*/ 6685 w 10000"/>
              <a:gd name="connsiteY14" fmla="*/ 5621 h 10000"/>
              <a:gd name="connsiteX15" fmla="*/ 6719 w 10000"/>
              <a:gd name="connsiteY15" fmla="*/ 5924 h 10000"/>
              <a:gd name="connsiteX16" fmla="*/ 6787 w 10000"/>
              <a:gd name="connsiteY16" fmla="*/ 6389 h 10000"/>
              <a:gd name="connsiteX17" fmla="*/ 6753 w 10000"/>
              <a:gd name="connsiteY17" fmla="*/ 7081 h 10000"/>
              <a:gd name="connsiteX18" fmla="*/ 6651 w 10000"/>
              <a:gd name="connsiteY18" fmla="*/ 7005 h 10000"/>
              <a:gd name="connsiteX19" fmla="*/ 5957 w 10000"/>
              <a:gd name="connsiteY19" fmla="*/ 6000 h 10000"/>
              <a:gd name="connsiteX20" fmla="*/ 5166 w 10000"/>
              <a:gd name="connsiteY20" fmla="*/ 5697 h 10000"/>
              <a:gd name="connsiteX21" fmla="*/ 4889 w 10000"/>
              <a:gd name="connsiteY21" fmla="*/ 6152 h 10000"/>
              <a:gd name="connsiteX22" fmla="*/ 4579 w 10000"/>
              <a:gd name="connsiteY22" fmla="*/ 6389 h 10000"/>
              <a:gd name="connsiteX23" fmla="*/ 4472 w 10000"/>
              <a:gd name="connsiteY23" fmla="*/ 6540 h 10000"/>
              <a:gd name="connsiteX24" fmla="*/ 4268 w 10000"/>
              <a:gd name="connsiteY24" fmla="*/ 6692 h 10000"/>
              <a:gd name="connsiteX25" fmla="*/ 4162 w 10000"/>
              <a:gd name="connsiteY25" fmla="*/ 8227 h 10000"/>
              <a:gd name="connsiteX26" fmla="*/ 4060 w 10000"/>
              <a:gd name="connsiteY26" fmla="*/ 8313 h 10000"/>
              <a:gd name="connsiteX27" fmla="*/ 3749 w 10000"/>
              <a:gd name="connsiteY27" fmla="*/ 7621 h 10000"/>
              <a:gd name="connsiteX28" fmla="*/ 3026 w 10000"/>
              <a:gd name="connsiteY28" fmla="*/ 7773 h 10000"/>
              <a:gd name="connsiteX29" fmla="*/ 2749 w 10000"/>
              <a:gd name="connsiteY29" fmla="*/ 7848 h 10000"/>
              <a:gd name="connsiteX30" fmla="*/ 2609 w 10000"/>
              <a:gd name="connsiteY30" fmla="*/ 8227 h 10000"/>
              <a:gd name="connsiteX31" fmla="*/ 2370 w 10000"/>
              <a:gd name="connsiteY31" fmla="*/ 8768 h 10000"/>
              <a:gd name="connsiteX32" fmla="*/ 2230 w 10000"/>
              <a:gd name="connsiteY32" fmla="*/ 10000 h 10000"/>
              <a:gd name="connsiteX33" fmla="*/ 2162 w 10000"/>
              <a:gd name="connsiteY33" fmla="*/ 9536 h 10000"/>
              <a:gd name="connsiteX34" fmla="*/ 2128 w 10000"/>
              <a:gd name="connsiteY34" fmla="*/ 9308 h 10000"/>
              <a:gd name="connsiteX35" fmla="*/ 1953 w 10000"/>
              <a:gd name="connsiteY35" fmla="*/ 8464 h 10000"/>
              <a:gd name="connsiteX36" fmla="*/ 1711 w 10000"/>
              <a:gd name="connsiteY36" fmla="*/ 8692 h 10000"/>
              <a:gd name="connsiteX37" fmla="*/ 1609 w 10000"/>
              <a:gd name="connsiteY37" fmla="*/ 9081 h 10000"/>
              <a:gd name="connsiteX38" fmla="*/ 1055 w 10000"/>
              <a:gd name="connsiteY38" fmla="*/ 9308 h 10000"/>
              <a:gd name="connsiteX39" fmla="*/ 677 w 10000"/>
              <a:gd name="connsiteY39" fmla="*/ 8313 h 10000"/>
              <a:gd name="connsiteX40" fmla="*/ 298 w 10000"/>
              <a:gd name="connsiteY40" fmla="*/ 8227 h 10000"/>
              <a:gd name="connsiteX41" fmla="*/ 55 w 10000"/>
              <a:gd name="connsiteY41" fmla="*/ 7460 h 10000"/>
              <a:gd name="connsiteX42" fmla="*/ 123 w 10000"/>
              <a:gd name="connsiteY42" fmla="*/ 6540 h 10000"/>
              <a:gd name="connsiteX43" fmla="*/ 298 w 10000"/>
              <a:gd name="connsiteY43" fmla="*/ 5924 h 10000"/>
              <a:gd name="connsiteX44" fmla="*/ 609 w 10000"/>
              <a:gd name="connsiteY44" fmla="*/ 5545 h 10000"/>
              <a:gd name="connsiteX45" fmla="*/ 919 w 10000"/>
              <a:gd name="connsiteY45" fmla="*/ 4540 h 10000"/>
              <a:gd name="connsiteX46" fmla="*/ 953 w 10000"/>
              <a:gd name="connsiteY46" fmla="*/ 3545 h 10000"/>
              <a:gd name="connsiteX47" fmla="*/ 987 w 10000"/>
              <a:gd name="connsiteY47" fmla="*/ 2000 h 10000"/>
              <a:gd name="connsiteX48" fmla="*/ 1298 w 10000"/>
              <a:gd name="connsiteY48" fmla="*/ 1697 h 10000"/>
              <a:gd name="connsiteX49" fmla="*/ 1643 w 10000"/>
              <a:gd name="connsiteY49" fmla="*/ 1773 h 10000"/>
              <a:gd name="connsiteX50" fmla="*/ 1711 w 10000"/>
              <a:gd name="connsiteY50" fmla="*/ 2237 h 10000"/>
              <a:gd name="connsiteX51" fmla="*/ 1817 w 10000"/>
              <a:gd name="connsiteY51" fmla="*/ 2313 h 10000"/>
              <a:gd name="connsiteX52" fmla="*/ 2094 w 10000"/>
              <a:gd name="connsiteY52" fmla="*/ 2161 h 10000"/>
              <a:gd name="connsiteX53" fmla="*/ 2472 w 10000"/>
              <a:gd name="connsiteY53" fmla="*/ 1621 h 10000"/>
              <a:gd name="connsiteX54" fmla="*/ 2370 w 10000"/>
              <a:gd name="connsiteY54" fmla="*/ 464 h 10000"/>
              <a:gd name="connsiteX55" fmla="*/ 2991 w 10000"/>
              <a:gd name="connsiteY55" fmla="*/ 389 h 10000"/>
              <a:gd name="connsiteX56" fmla="*/ 3060 w 10000"/>
              <a:gd name="connsiteY56" fmla="*/ 161 h 10000"/>
              <a:gd name="connsiteX57" fmla="*/ 3404 w 10000"/>
              <a:gd name="connsiteY57" fmla="*/ 0 h 10000"/>
              <a:gd name="connsiteX58" fmla="*/ 3860 w 10000"/>
              <a:gd name="connsiteY58" fmla="*/ 1333 h 10000"/>
              <a:gd name="connsiteX59" fmla="*/ 4472 w 10000"/>
              <a:gd name="connsiteY59" fmla="*/ 1697 h 10000"/>
              <a:gd name="connsiteX60" fmla="*/ 4681 w 10000"/>
              <a:gd name="connsiteY60" fmla="*/ 1232 h 10000"/>
              <a:gd name="connsiteX61" fmla="*/ 4923 w 10000"/>
              <a:gd name="connsiteY61" fmla="*/ 1308 h 10000"/>
              <a:gd name="connsiteX62" fmla="*/ 5026 w 10000"/>
              <a:gd name="connsiteY62" fmla="*/ 1697 h 10000"/>
              <a:gd name="connsiteX63" fmla="*/ 5132 w 10000"/>
              <a:gd name="connsiteY63" fmla="*/ 1773 h 10000"/>
              <a:gd name="connsiteX64" fmla="*/ 5477 w 10000"/>
              <a:gd name="connsiteY64" fmla="*/ 1621 h 10000"/>
              <a:gd name="connsiteX65" fmla="*/ 5511 w 10000"/>
              <a:gd name="connsiteY65" fmla="*/ 1081 h 10000"/>
              <a:gd name="connsiteX66" fmla="*/ 5613 w 10000"/>
              <a:gd name="connsiteY66" fmla="*/ 929 h 10000"/>
              <a:gd name="connsiteX67" fmla="*/ 5821 w 10000"/>
              <a:gd name="connsiteY67" fmla="*/ 777 h 10000"/>
              <a:gd name="connsiteX68" fmla="*/ 6064 w 10000"/>
              <a:gd name="connsiteY68" fmla="*/ 1232 h 10000"/>
              <a:gd name="connsiteX69" fmla="*/ 6200 w 10000"/>
              <a:gd name="connsiteY69" fmla="*/ 1924 h 10000"/>
              <a:gd name="connsiteX70" fmla="*/ 5957 w 10000"/>
              <a:gd name="connsiteY70" fmla="*/ 2768 h 10000"/>
              <a:gd name="connsiteX71" fmla="*/ 5923 w 10000"/>
              <a:gd name="connsiteY71" fmla="*/ 3005 h 10000"/>
              <a:gd name="connsiteX72" fmla="*/ 5923 w 10000"/>
              <a:gd name="connsiteY72" fmla="*/ 3308 h 10000"/>
              <a:gd name="connsiteX73" fmla="*/ 6098 w 10000"/>
              <a:gd name="connsiteY73" fmla="*/ 2768 h 10000"/>
              <a:gd name="connsiteX74" fmla="*/ 6234 w 10000"/>
              <a:gd name="connsiteY74" fmla="*/ 2692 h 10000"/>
              <a:gd name="connsiteX75" fmla="*/ 6443 w 10000"/>
              <a:gd name="connsiteY75" fmla="*/ 3156 h 10000"/>
              <a:gd name="connsiteX76" fmla="*/ 6409 w 10000"/>
              <a:gd name="connsiteY76" fmla="*/ 3773 h 10000"/>
              <a:gd name="connsiteX77" fmla="*/ 6613 w 10000"/>
              <a:gd name="connsiteY77" fmla="*/ 3621 h 10000"/>
              <a:gd name="connsiteX78" fmla="*/ 6923 w 10000"/>
              <a:gd name="connsiteY78" fmla="*/ 3308 h 10000"/>
              <a:gd name="connsiteX79" fmla="*/ 7064 w 10000"/>
              <a:gd name="connsiteY79" fmla="*/ 3384 h 10000"/>
              <a:gd name="connsiteX80" fmla="*/ 7238 w 10000"/>
              <a:gd name="connsiteY80" fmla="*/ 3773 h 10000"/>
              <a:gd name="connsiteX81" fmla="*/ 7374 w 10000"/>
              <a:gd name="connsiteY81" fmla="*/ 3697 h 10000"/>
              <a:gd name="connsiteX82" fmla="*/ 7549 w 10000"/>
              <a:gd name="connsiteY82" fmla="*/ 4313 h 10000"/>
              <a:gd name="connsiteX83" fmla="*/ 7753 w 10000"/>
              <a:gd name="connsiteY83" fmla="*/ 4464 h 10000"/>
              <a:gd name="connsiteX84" fmla="*/ 7996 w 10000"/>
              <a:gd name="connsiteY84" fmla="*/ 4389 h 10000"/>
              <a:gd name="connsiteX85" fmla="*/ 8098 w 10000"/>
              <a:gd name="connsiteY85" fmla="*/ 4313 h 10000"/>
              <a:gd name="connsiteX86" fmla="*/ 8306 w 10000"/>
              <a:gd name="connsiteY86" fmla="*/ 4464 h 10000"/>
              <a:gd name="connsiteX87" fmla="*/ 8860 w 10000"/>
              <a:gd name="connsiteY87" fmla="*/ 4853 h 10000"/>
              <a:gd name="connsiteX88" fmla="*/ 8962 w 10000"/>
              <a:gd name="connsiteY88" fmla="*/ 5005 h 10000"/>
              <a:gd name="connsiteX89" fmla="*/ 9064 w 10000"/>
              <a:gd name="connsiteY89" fmla="*/ 5081 h 10000"/>
              <a:gd name="connsiteX90" fmla="*/ 9306 w 10000"/>
              <a:gd name="connsiteY90" fmla="*/ 5545 h 10000"/>
              <a:gd name="connsiteX91" fmla="*/ 9651 w 10000"/>
              <a:gd name="connsiteY91" fmla="*/ 6152 h 10000"/>
              <a:gd name="connsiteX92" fmla="*/ 9860 w 10000"/>
              <a:gd name="connsiteY92" fmla="*/ 6389 h 10000"/>
              <a:gd name="connsiteX93" fmla="*/ 10000 w 10000"/>
              <a:gd name="connsiteY93" fmla="*/ 7460 h 10000"/>
              <a:gd name="connsiteX0" fmla="*/ 10000 w 10000"/>
              <a:gd name="connsiteY0" fmla="*/ 7460 h 10000"/>
              <a:gd name="connsiteX1" fmla="*/ 9515 w 10000"/>
              <a:gd name="connsiteY1" fmla="*/ 7081 h 10000"/>
              <a:gd name="connsiteX2" fmla="*/ 9204 w 10000"/>
              <a:gd name="connsiteY2" fmla="*/ 6929 h 10000"/>
              <a:gd name="connsiteX3" fmla="*/ 9170 w 10000"/>
              <a:gd name="connsiteY3" fmla="*/ 6616 h 10000"/>
              <a:gd name="connsiteX4" fmla="*/ 9064 w 10000"/>
              <a:gd name="connsiteY4" fmla="*/ 5924 h 10000"/>
              <a:gd name="connsiteX5" fmla="*/ 8443 w 10000"/>
              <a:gd name="connsiteY5" fmla="*/ 5545 h 10000"/>
              <a:gd name="connsiteX6" fmla="*/ 8238 w 10000"/>
              <a:gd name="connsiteY6" fmla="*/ 6616 h 10000"/>
              <a:gd name="connsiteX7" fmla="*/ 8098 w 10000"/>
              <a:gd name="connsiteY7" fmla="*/ 7005 h 10000"/>
              <a:gd name="connsiteX8" fmla="*/ 7928 w 10000"/>
              <a:gd name="connsiteY8" fmla="*/ 6929 h 10000"/>
              <a:gd name="connsiteX9" fmla="*/ 7787 w 10000"/>
              <a:gd name="connsiteY9" fmla="*/ 6616 h 10000"/>
              <a:gd name="connsiteX10" fmla="*/ 7583 w 10000"/>
              <a:gd name="connsiteY10" fmla="*/ 6464 h 10000"/>
              <a:gd name="connsiteX11" fmla="*/ 7443 w 10000"/>
              <a:gd name="connsiteY11" fmla="*/ 6152 h 10000"/>
              <a:gd name="connsiteX12" fmla="*/ 7374 w 10000"/>
              <a:gd name="connsiteY12" fmla="*/ 5697 h 10000"/>
              <a:gd name="connsiteX13" fmla="*/ 7200 w 10000"/>
              <a:gd name="connsiteY13" fmla="*/ 4929 h 10000"/>
              <a:gd name="connsiteX14" fmla="*/ 6685 w 10000"/>
              <a:gd name="connsiteY14" fmla="*/ 5621 h 10000"/>
              <a:gd name="connsiteX15" fmla="*/ 6719 w 10000"/>
              <a:gd name="connsiteY15" fmla="*/ 5924 h 10000"/>
              <a:gd name="connsiteX16" fmla="*/ 6787 w 10000"/>
              <a:gd name="connsiteY16" fmla="*/ 6389 h 10000"/>
              <a:gd name="connsiteX17" fmla="*/ 6753 w 10000"/>
              <a:gd name="connsiteY17" fmla="*/ 7081 h 10000"/>
              <a:gd name="connsiteX18" fmla="*/ 6651 w 10000"/>
              <a:gd name="connsiteY18" fmla="*/ 7005 h 10000"/>
              <a:gd name="connsiteX19" fmla="*/ 5957 w 10000"/>
              <a:gd name="connsiteY19" fmla="*/ 6000 h 10000"/>
              <a:gd name="connsiteX20" fmla="*/ 5166 w 10000"/>
              <a:gd name="connsiteY20" fmla="*/ 5697 h 10000"/>
              <a:gd name="connsiteX21" fmla="*/ 4889 w 10000"/>
              <a:gd name="connsiteY21" fmla="*/ 6152 h 10000"/>
              <a:gd name="connsiteX22" fmla="*/ 4579 w 10000"/>
              <a:gd name="connsiteY22" fmla="*/ 6389 h 10000"/>
              <a:gd name="connsiteX23" fmla="*/ 4472 w 10000"/>
              <a:gd name="connsiteY23" fmla="*/ 6540 h 10000"/>
              <a:gd name="connsiteX24" fmla="*/ 4268 w 10000"/>
              <a:gd name="connsiteY24" fmla="*/ 6692 h 10000"/>
              <a:gd name="connsiteX25" fmla="*/ 4162 w 10000"/>
              <a:gd name="connsiteY25" fmla="*/ 8227 h 10000"/>
              <a:gd name="connsiteX26" fmla="*/ 4060 w 10000"/>
              <a:gd name="connsiteY26" fmla="*/ 8313 h 10000"/>
              <a:gd name="connsiteX27" fmla="*/ 3749 w 10000"/>
              <a:gd name="connsiteY27" fmla="*/ 7621 h 10000"/>
              <a:gd name="connsiteX28" fmla="*/ 3026 w 10000"/>
              <a:gd name="connsiteY28" fmla="*/ 7773 h 10000"/>
              <a:gd name="connsiteX29" fmla="*/ 2749 w 10000"/>
              <a:gd name="connsiteY29" fmla="*/ 7848 h 10000"/>
              <a:gd name="connsiteX30" fmla="*/ 2609 w 10000"/>
              <a:gd name="connsiteY30" fmla="*/ 8227 h 10000"/>
              <a:gd name="connsiteX31" fmla="*/ 2370 w 10000"/>
              <a:gd name="connsiteY31" fmla="*/ 8768 h 10000"/>
              <a:gd name="connsiteX32" fmla="*/ 2230 w 10000"/>
              <a:gd name="connsiteY32" fmla="*/ 10000 h 10000"/>
              <a:gd name="connsiteX33" fmla="*/ 2162 w 10000"/>
              <a:gd name="connsiteY33" fmla="*/ 9536 h 10000"/>
              <a:gd name="connsiteX34" fmla="*/ 2128 w 10000"/>
              <a:gd name="connsiteY34" fmla="*/ 9308 h 10000"/>
              <a:gd name="connsiteX35" fmla="*/ 1953 w 10000"/>
              <a:gd name="connsiteY35" fmla="*/ 8464 h 10000"/>
              <a:gd name="connsiteX36" fmla="*/ 1711 w 10000"/>
              <a:gd name="connsiteY36" fmla="*/ 8692 h 10000"/>
              <a:gd name="connsiteX37" fmla="*/ 1609 w 10000"/>
              <a:gd name="connsiteY37" fmla="*/ 9081 h 10000"/>
              <a:gd name="connsiteX38" fmla="*/ 1055 w 10000"/>
              <a:gd name="connsiteY38" fmla="*/ 9308 h 10000"/>
              <a:gd name="connsiteX39" fmla="*/ 677 w 10000"/>
              <a:gd name="connsiteY39" fmla="*/ 8313 h 10000"/>
              <a:gd name="connsiteX40" fmla="*/ 298 w 10000"/>
              <a:gd name="connsiteY40" fmla="*/ 8227 h 10000"/>
              <a:gd name="connsiteX41" fmla="*/ 55 w 10000"/>
              <a:gd name="connsiteY41" fmla="*/ 7460 h 10000"/>
              <a:gd name="connsiteX42" fmla="*/ 123 w 10000"/>
              <a:gd name="connsiteY42" fmla="*/ 6540 h 10000"/>
              <a:gd name="connsiteX43" fmla="*/ 298 w 10000"/>
              <a:gd name="connsiteY43" fmla="*/ 5924 h 10000"/>
              <a:gd name="connsiteX44" fmla="*/ 609 w 10000"/>
              <a:gd name="connsiteY44" fmla="*/ 5545 h 10000"/>
              <a:gd name="connsiteX45" fmla="*/ 919 w 10000"/>
              <a:gd name="connsiteY45" fmla="*/ 4540 h 10000"/>
              <a:gd name="connsiteX46" fmla="*/ 953 w 10000"/>
              <a:gd name="connsiteY46" fmla="*/ 3545 h 10000"/>
              <a:gd name="connsiteX47" fmla="*/ 987 w 10000"/>
              <a:gd name="connsiteY47" fmla="*/ 2000 h 10000"/>
              <a:gd name="connsiteX48" fmla="*/ 1298 w 10000"/>
              <a:gd name="connsiteY48" fmla="*/ 1697 h 10000"/>
              <a:gd name="connsiteX49" fmla="*/ 1643 w 10000"/>
              <a:gd name="connsiteY49" fmla="*/ 1773 h 10000"/>
              <a:gd name="connsiteX50" fmla="*/ 1711 w 10000"/>
              <a:gd name="connsiteY50" fmla="*/ 2237 h 10000"/>
              <a:gd name="connsiteX51" fmla="*/ 1817 w 10000"/>
              <a:gd name="connsiteY51" fmla="*/ 2313 h 10000"/>
              <a:gd name="connsiteX52" fmla="*/ 2094 w 10000"/>
              <a:gd name="connsiteY52" fmla="*/ 2161 h 10000"/>
              <a:gd name="connsiteX53" fmla="*/ 2472 w 10000"/>
              <a:gd name="connsiteY53" fmla="*/ 1621 h 10000"/>
              <a:gd name="connsiteX54" fmla="*/ 2281 w 10000"/>
              <a:gd name="connsiteY54" fmla="*/ 1000 h 10000"/>
              <a:gd name="connsiteX55" fmla="*/ 2991 w 10000"/>
              <a:gd name="connsiteY55" fmla="*/ 389 h 10000"/>
              <a:gd name="connsiteX56" fmla="*/ 3060 w 10000"/>
              <a:gd name="connsiteY56" fmla="*/ 161 h 10000"/>
              <a:gd name="connsiteX57" fmla="*/ 3404 w 10000"/>
              <a:gd name="connsiteY57" fmla="*/ 0 h 10000"/>
              <a:gd name="connsiteX58" fmla="*/ 3860 w 10000"/>
              <a:gd name="connsiteY58" fmla="*/ 1333 h 10000"/>
              <a:gd name="connsiteX59" fmla="*/ 4472 w 10000"/>
              <a:gd name="connsiteY59" fmla="*/ 1697 h 10000"/>
              <a:gd name="connsiteX60" fmla="*/ 4681 w 10000"/>
              <a:gd name="connsiteY60" fmla="*/ 1232 h 10000"/>
              <a:gd name="connsiteX61" fmla="*/ 4923 w 10000"/>
              <a:gd name="connsiteY61" fmla="*/ 1308 h 10000"/>
              <a:gd name="connsiteX62" fmla="*/ 5026 w 10000"/>
              <a:gd name="connsiteY62" fmla="*/ 1697 h 10000"/>
              <a:gd name="connsiteX63" fmla="*/ 5132 w 10000"/>
              <a:gd name="connsiteY63" fmla="*/ 1773 h 10000"/>
              <a:gd name="connsiteX64" fmla="*/ 5477 w 10000"/>
              <a:gd name="connsiteY64" fmla="*/ 1621 h 10000"/>
              <a:gd name="connsiteX65" fmla="*/ 5511 w 10000"/>
              <a:gd name="connsiteY65" fmla="*/ 1081 h 10000"/>
              <a:gd name="connsiteX66" fmla="*/ 5613 w 10000"/>
              <a:gd name="connsiteY66" fmla="*/ 929 h 10000"/>
              <a:gd name="connsiteX67" fmla="*/ 5821 w 10000"/>
              <a:gd name="connsiteY67" fmla="*/ 777 h 10000"/>
              <a:gd name="connsiteX68" fmla="*/ 6064 w 10000"/>
              <a:gd name="connsiteY68" fmla="*/ 1232 h 10000"/>
              <a:gd name="connsiteX69" fmla="*/ 6200 w 10000"/>
              <a:gd name="connsiteY69" fmla="*/ 1924 h 10000"/>
              <a:gd name="connsiteX70" fmla="*/ 5957 w 10000"/>
              <a:gd name="connsiteY70" fmla="*/ 2768 h 10000"/>
              <a:gd name="connsiteX71" fmla="*/ 5923 w 10000"/>
              <a:gd name="connsiteY71" fmla="*/ 3005 h 10000"/>
              <a:gd name="connsiteX72" fmla="*/ 5923 w 10000"/>
              <a:gd name="connsiteY72" fmla="*/ 3308 h 10000"/>
              <a:gd name="connsiteX73" fmla="*/ 6098 w 10000"/>
              <a:gd name="connsiteY73" fmla="*/ 2768 h 10000"/>
              <a:gd name="connsiteX74" fmla="*/ 6234 w 10000"/>
              <a:gd name="connsiteY74" fmla="*/ 2692 h 10000"/>
              <a:gd name="connsiteX75" fmla="*/ 6443 w 10000"/>
              <a:gd name="connsiteY75" fmla="*/ 3156 h 10000"/>
              <a:gd name="connsiteX76" fmla="*/ 6409 w 10000"/>
              <a:gd name="connsiteY76" fmla="*/ 3773 h 10000"/>
              <a:gd name="connsiteX77" fmla="*/ 6613 w 10000"/>
              <a:gd name="connsiteY77" fmla="*/ 3621 h 10000"/>
              <a:gd name="connsiteX78" fmla="*/ 6923 w 10000"/>
              <a:gd name="connsiteY78" fmla="*/ 3308 h 10000"/>
              <a:gd name="connsiteX79" fmla="*/ 7064 w 10000"/>
              <a:gd name="connsiteY79" fmla="*/ 3384 h 10000"/>
              <a:gd name="connsiteX80" fmla="*/ 7238 w 10000"/>
              <a:gd name="connsiteY80" fmla="*/ 3773 h 10000"/>
              <a:gd name="connsiteX81" fmla="*/ 7374 w 10000"/>
              <a:gd name="connsiteY81" fmla="*/ 3697 h 10000"/>
              <a:gd name="connsiteX82" fmla="*/ 7549 w 10000"/>
              <a:gd name="connsiteY82" fmla="*/ 4313 h 10000"/>
              <a:gd name="connsiteX83" fmla="*/ 7753 w 10000"/>
              <a:gd name="connsiteY83" fmla="*/ 4464 h 10000"/>
              <a:gd name="connsiteX84" fmla="*/ 7996 w 10000"/>
              <a:gd name="connsiteY84" fmla="*/ 4389 h 10000"/>
              <a:gd name="connsiteX85" fmla="*/ 8098 w 10000"/>
              <a:gd name="connsiteY85" fmla="*/ 4313 h 10000"/>
              <a:gd name="connsiteX86" fmla="*/ 8306 w 10000"/>
              <a:gd name="connsiteY86" fmla="*/ 4464 h 10000"/>
              <a:gd name="connsiteX87" fmla="*/ 8860 w 10000"/>
              <a:gd name="connsiteY87" fmla="*/ 4853 h 10000"/>
              <a:gd name="connsiteX88" fmla="*/ 8962 w 10000"/>
              <a:gd name="connsiteY88" fmla="*/ 5005 h 10000"/>
              <a:gd name="connsiteX89" fmla="*/ 9064 w 10000"/>
              <a:gd name="connsiteY89" fmla="*/ 5081 h 10000"/>
              <a:gd name="connsiteX90" fmla="*/ 9306 w 10000"/>
              <a:gd name="connsiteY90" fmla="*/ 5545 h 10000"/>
              <a:gd name="connsiteX91" fmla="*/ 9651 w 10000"/>
              <a:gd name="connsiteY91" fmla="*/ 6152 h 10000"/>
              <a:gd name="connsiteX92" fmla="*/ 9860 w 10000"/>
              <a:gd name="connsiteY92" fmla="*/ 6389 h 10000"/>
              <a:gd name="connsiteX93" fmla="*/ 10000 w 10000"/>
              <a:gd name="connsiteY93" fmla="*/ 7460 h 10000"/>
              <a:gd name="connsiteX0" fmla="*/ 10000 w 10000"/>
              <a:gd name="connsiteY0" fmla="*/ 7460 h 10000"/>
              <a:gd name="connsiteX1" fmla="*/ 9515 w 10000"/>
              <a:gd name="connsiteY1" fmla="*/ 7081 h 10000"/>
              <a:gd name="connsiteX2" fmla="*/ 9204 w 10000"/>
              <a:gd name="connsiteY2" fmla="*/ 6929 h 10000"/>
              <a:gd name="connsiteX3" fmla="*/ 9170 w 10000"/>
              <a:gd name="connsiteY3" fmla="*/ 6616 h 10000"/>
              <a:gd name="connsiteX4" fmla="*/ 9064 w 10000"/>
              <a:gd name="connsiteY4" fmla="*/ 5924 h 10000"/>
              <a:gd name="connsiteX5" fmla="*/ 8443 w 10000"/>
              <a:gd name="connsiteY5" fmla="*/ 5545 h 10000"/>
              <a:gd name="connsiteX6" fmla="*/ 8238 w 10000"/>
              <a:gd name="connsiteY6" fmla="*/ 6616 h 10000"/>
              <a:gd name="connsiteX7" fmla="*/ 8098 w 10000"/>
              <a:gd name="connsiteY7" fmla="*/ 7005 h 10000"/>
              <a:gd name="connsiteX8" fmla="*/ 7928 w 10000"/>
              <a:gd name="connsiteY8" fmla="*/ 6929 h 10000"/>
              <a:gd name="connsiteX9" fmla="*/ 7787 w 10000"/>
              <a:gd name="connsiteY9" fmla="*/ 6616 h 10000"/>
              <a:gd name="connsiteX10" fmla="*/ 7583 w 10000"/>
              <a:gd name="connsiteY10" fmla="*/ 6464 h 10000"/>
              <a:gd name="connsiteX11" fmla="*/ 7443 w 10000"/>
              <a:gd name="connsiteY11" fmla="*/ 6152 h 10000"/>
              <a:gd name="connsiteX12" fmla="*/ 7374 w 10000"/>
              <a:gd name="connsiteY12" fmla="*/ 5697 h 10000"/>
              <a:gd name="connsiteX13" fmla="*/ 7200 w 10000"/>
              <a:gd name="connsiteY13" fmla="*/ 4929 h 10000"/>
              <a:gd name="connsiteX14" fmla="*/ 6685 w 10000"/>
              <a:gd name="connsiteY14" fmla="*/ 5621 h 10000"/>
              <a:gd name="connsiteX15" fmla="*/ 6719 w 10000"/>
              <a:gd name="connsiteY15" fmla="*/ 5924 h 10000"/>
              <a:gd name="connsiteX16" fmla="*/ 6787 w 10000"/>
              <a:gd name="connsiteY16" fmla="*/ 6389 h 10000"/>
              <a:gd name="connsiteX17" fmla="*/ 6753 w 10000"/>
              <a:gd name="connsiteY17" fmla="*/ 7081 h 10000"/>
              <a:gd name="connsiteX18" fmla="*/ 6651 w 10000"/>
              <a:gd name="connsiteY18" fmla="*/ 7005 h 10000"/>
              <a:gd name="connsiteX19" fmla="*/ 5957 w 10000"/>
              <a:gd name="connsiteY19" fmla="*/ 6000 h 10000"/>
              <a:gd name="connsiteX20" fmla="*/ 5166 w 10000"/>
              <a:gd name="connsiteY20" fmla="*/ 5697 h 10000"/>
              <a:gd name="connsiteX21" fmla="*/ 4889 w 10000"/>
              <a:gd name="connsiteY21" fmla="*/ 6152 h 10000"/>
              <a:gd name="connsiteX22" fmla="*/ 4579 w 10000"/>
              <a:gd name="connsiteY22" fmla="*/ 6389 h 10000"/>
              <a:gd name="connsiteX23" fmla="*/ 4472 w 10000"/>
              <a:gd name="connsiteY23" fmla="*/ 6540 h 10000"/>
              <a:gd name="connsiteX24" fmla="*/ 4268 w 10000"/>
              <a:gd name="connsiteY24" fmla="*/ 6692 h 10000"/>
              <a:gd name="connsiteX25" fmla="*/ 4162 w 10000"/>
              <a:gd name="connsiteY25" fmla="*/ 8227 h 10000"/>
              <a:gd name="connsiteX26" fmla="*/ 4060 w 10000"/>
              <a:gd name="connsiteY26" fmla="*/ 8313 h 10000"/>
              <a:gd name="connsiteX27" fmla="*/ 3749 w 10000"/>
              <a:gd name="connsiteY27" fmla="*/ 7621 h 10000"/>
              <a:gd name="connsiteX28" fmla="*/ 3026 w 10000"/>
              <a:gd name="connsiteY28" fmla="*/ 7773 h 10000"/>
              <a:gd name="connsiteX29" fmla="*/ 2749 w 10000"/>
              <a:gd name="connsiteY29" fmla="*/ 7848 h 10000"/>
              <a:gd name="connsiteX30" fmla="*/ 2609 w 10000"/>
              <a:gd name="connsiteY30" fmla="*/ 8227 h 10000"/>
              <a:gd name="connsiteX31" fmla="*/ 2370 w 10000"/>
              <a:gd name="connsiteY31" fmla="*/ 8768 h 10000"/>
              <a:gd name="connsiteX32" fmla="*/ 2230 w 10000"/>
              <a:gd name="connsiteY32" fmla="*/ 10000 h 10000"/>
              <a:gd name="connsiteX33" fmla="*/ 2162 w 10000"/>
              <a:gd name="connsiteY33" fmla="*/ 9536 h 10000"/>
              <a:gd name="connsiteX34" fmla="*/ 2128 w 10000"/>
              <a:gd name="connsiteY34" fmla="*/ 9308 h 10000"/>
              <a:gd name="connsiteX35" fmla="*/ 1953 w 10000"/>
              <a:gd name="connsiteY35" fmla="*/ 8464 h 10000"/>
              <a:gd name="connsiteX36" fmla="*/ 1711 w 10000"/>
              <a:gd name="connsiteY36" fmla="*/ 8692 h 10000"/>
              <a:gd name="connsiteX37" fmla="*/ 1609 w 10000"/>
              <a:gd name="connsiteY37" fmla="*/ 9081 h 10000"/>
              <a:gd name="connsiteX38" fmla="*/ 1055 w 10000"/>
              <a:gd name="connsiteY38" fmla="*/ 9308 h 10000"/>
              <a:gd name="connsiteX39" fmla="*/ 677 w 10000"/>
              <a:gd name="connsiteY39" fmla="*/ 8313 h 10000"/>
              <a:gd name="connsiteX40" fmla="*/ 298 w 10000"/>
              <a:gd name="connsiteY40" fmla="*/ 8227 h 10000"/>
              <a:gd name="connsiteX41" fmla="*/ 55 w 10000"/>
              <a:gd name="connsiteY41" fmla="*/ 7460 h 10000"/>
              <a:gd name="connsiteX42" fmla="*/ 123 w 10000"/>
              <a:gd name="connsiteY42" fmla="*/ 6540 h 10000"/>
              <a:gd name="connsiteX43" fmla="*/ 298 w 10000"/>
              <a:gd name="connsiteY43" fmla="*/ 5924 h 10000"/>
              <a:gd name="connsiteX44" fmla="*/ 609 w 10000"/>
              <a:gd name="connsiteY44" fmla="*/ 5545 h 10000"/>
              <a:gd name="connsiteX45" fmla="*/ 919 w 10000"/>
              <a:gd name="connsiteY45" fmla="*/ 4540 h 10000"/>
              <a:gd name="connsiteX46" fmla="*/ 953 w 10000"/>
              <a:gd name="connsiteY46" fmla="*/ 3545 h 10000"/>
              <a:gd name="connsiteX47" fmla="*/ 987 w 10000"/>
              <a:gd name="connsiteY47" fmla="*/ 2000 h 10000"/>
              <a:gd name="connsiteX48" fmla="*/ 1298 w 10000"/>
              <a:gd name="connsiteY48" fmla="*/ 1697 h 10000"/>
              <a:gd name="connsiteX49" fmla="*/ 1643 w 10000"/>
              <a:gd name="connsiteY49" fmla="*/ 1773 h 10000"/>
              <a:gd name="connsiteX50" fmla="*/ 1711 w 10000"/>
              <a:gd name="connsiteY50" fmla="*/ 2237 h 10000"/>
              <a:gd name="connsiteX51" fmla="*/ 1817 w 10000"/>
              <a:gd name="connsiteY51" fmla="*/ 2313 h 10000"/>
              <a:gd name="connsiteX52" fmla="*/ 2094 w 10000"/>
              <a:gd name="connsiteY52" fmla="*/ 2161 h 10000"/>
              <a:gd name="connsiteX53" fmla="*/ 2472 w 10000"/>
              <a:gd name="connsiteY53" fmla="*/ 1621 h 10000"/>
              <a:gd name="connsiteX54" fmla="*/ 2281 w 10000"/>
              <a:gd name="connsiteY54" fmla="*/ 1000 h 10000"/>
              <a:gd name="connsiteX55" fmla="*/ 2991 w 10000"/>
              <a:gd name="connsiteY55" fmla="*/ 389 h 10000"/>
              <a:gd name="connsiteX56" fmla="*/ 3060 w 10000"/>
              <a:gd name="connsiteY56" fmla="*/ 161 h 10000"/>
              <a:gd name="connsiteX57" fmla="*/ 3684 w 10000"/>
              <a:gd name="connsiteY57" fmla="*/ 333 h 10000"/>
              <a:gd name="connsiteX58" fmla="*/ 3860 w 10000"/>
              <a:gd name="connsiteY58" fmla="*/ 1333 h 10000"/>
              <a:gd name="connsiteX59" fmla="*/ 4472 w 10000"/>
              <a:gd name="connsiteY59" fmla="*/ 1697 h 10000"/>
              <a:gd name="connsiteX60" fmla="*/ 4681 w 10000"/>
              <a:gd name="connsiteY60" fmla="*/ 1232 h 10000"/>
              <a:gd name="connsiteX61" fmla="*/ 4923 w 10000"/>
              <a:gd name="connsiteY61" fmla="*/ 1308 h 10000"/>
              <a:gd name="connsiteX62" fmla="*/ 5026 w 10000"/>
              <a:gd name="connsiteY62" fmla="*/ 1697 h 10000"/>
              <a:gd name="connsiteX63" fmla="*/ 5132 w 10000"/>
              <a:gd name="connsiteY63" fmla="*/ 1773 h 10000"/>
              <a:gd name="connsiteX64" fmla="*/ 5477 w 10000"/>
              <a:gd name="connsiteY64" fmla="*/ 1621 h 10000"/>
              <a:gd name="connsiteX65" fmla="*/ 5511 w 10000"/>
              <a:gd name="connsiteY65" fmla="*/ 1081 h 10000"/>
              <a:gd name="connsiteX66" fmla="*/ 5613 w 10000"/>
              <a:gd name="connsiteY66" fmla="*/ 929 h 10000"/>
              <a:gd name="connsiteX67" fmla="*/ 5821 w 10000"/>
              <a:gd name="connsiteY67" fmla="*/ 777 h 10000"/>
              <a:gd name="connsiteX68" fmla="*/ 6064 w 10000"/>
              <a:gd name="connsiteY68" fmla="*/ 1232 h 10000"/>
              <a:gd name="connsiteX69" fmla="*/ 6200 w 10000"/>
              <a:gd name="connsiteY69" fmla="*/ 1924 h 10000"/>
              <a:gd name="connsiteX70" fmla="*/ 5957 w 10000"/>
              <a:gd name="connsiteY70" fmla="*/ 2768 h 10000"/>
              <a:gd name="connsiteX71" fmla="*/ 5923 w 10000"/>
              <a:gd name="connsiteY71" fmla="*/ 3005 h 10000"/>
              <a:gd name="connsiteX72" fmla="*/ 5923 w 10000"/>
              <a:gd name="connsiteY72" fmla="*/ 3308 h 10000"/>
              <a:gd name="connsiteX73" fmla="*/ 6098 w 10000"/>
              <a:gd name="connsiteY73" fmla="*/ 2768 h 10000"/>
              <a:gd name="connsiteX74" fmla="*/ 6234 w 10000"/>
              <a:gd name="connsiteY74" fmla="*/ 2692 h 10000"/>
              <a:gd name="connsiteX75" fmla="*/ 6443 w 10000"/>
              <a:gd name="connsiteY75" fmla="*/ 3156 h 10000"/>
              <a:gd name="connsiteX76" fmla="*/ 6409 w 10000"/>
              <a:gd name="connsiteY76" fmla="*/ 3773 h 10000"/>
              <a:gd name="connsiteX77" fmla="*/ 6613 w 10000"/>
              <a:gd name="connsiteY77" fmla="*/ 3621 h 10000"/>
              <a:gd name="connsiteX78" fmla="*/ 6923 w 10000"/>
              <a:gd name="connsiteY78" fmla="*/ 3308 h 10000"/>
              <a:gd name="connsiteX79" fmla="*/ 7064 w 10000"/>
              <a:gd name="connsiteY79" fmla="*/ 3384 h 10000"/>
              <a:gd name="connsiteX80" fmla="*/ 7238 w 10000"/>
              <a:gd name="connsiteY80" fmla="*/ 3773 h 10000"/>
              <a:gd name="connsiteX81" fmla="*/ 7374 w 10000"/>
              <a:gd name="connsiteY81" fmla="*/ 3697 h 10000"/>
              <a:gd name="connsiteX82" fmla="*/ 7549 w 10000"/>
              <a:gd name="connsiteY82" fmla="*/ 4313 h 10000"/>
              <a:gd name="connsiteX83" fmla="*/ 7753 w 10000"/>
              <a:gd name="connsiteY83" fmla="*/ 4464 h 10000"/>
              <a:gd name="connsiteX84" fmla="*/ 7996 w 10000"/>
              <a:gd name="connsiteY84" fmla="*/ 4389 h 10000"/>
              <a:gd name="connsiteX85" fmla="*/ 8098 w 10000"/>
              <a:gd name="connsiteY85" fmla="*/ 4313 h 10000"/>
              <a:gd name="connsiteX86" fmla="*/ 8306 w 10000"/>
              <a:gd name="connsiteY86" fmla="*/ 4464 h 10000"/>
              <a:gd name="connsiteX87" fmla="*/ 8860 w 10000"/>
              <a:gd name="connsiteY87" fmla="*/ 4853 h 10000"/>
              <a:gd name="connsiteX88" fmla="*/ 8962 w 10000"/>
              <a:gd name="connsiteY88" fmla="*/ 5005 h 10000"/>
              <a:gd name="connsiteX89" fmla="*/ 9064 w 10000"/>
              <a:gd name="connsiteY89" fmla="*/ 5081 h 10000"/>
              <a:gd name="connsiteX90" fmla="*/ 9306 w 10000"/>
              <a:gd name="connsiteY90" fmla="*/ 5545 h 10000"/>
              <a:gd name="connsiteX91" fmla="*/ 9651 w 10000"/>
              <a:gd name="connsiteY91" fmla="*/ 6152 h 10000"/>
              <a:gd name="connsiteX92" fmla="*/ 9860 w 10000"/>
              <a:gd name="connsiteY92" fmla="*/ 6389 h 10000"/>
              <a:gd name="connsiteX93" fmla="*/ 10000 w 10000"/>
              <a:gd name="connsiteY93" fmla="*/ 7460 h 10000"/>
              <a:gd name="connsiteX0" fmla="*/ 10000 w 10000"/>
              <a:gd name="connsiteY0" fmla="*/ 7460 h 10000"/>
              <a:gd name="connsiteX1" fmla="*/ 9515 w 10000"/>
              <a:gd name="connsiteY1" fmla="*/ 7081 h 10000"/>
              <a:gd name="connsiteX2" fmla="*/ 9204 w 10000"/>
              <a:gd name="connsiteY2" fmla="*/ 6929 h 10000"/>
              <a:gd name="connsiteX3" fmla="*/ 9170 w 10000"/>
              <a:gd name="connsiteY3" fmla="*/ 6616 h 10000"/>
              <a:gd name="connsiteX4" fmla="*/ 9064 w 10000"/>
              <a:gd name="connsiteY4" fmla="*/ 5924 h 10000"/>
              <a:gd name="connsiteX5" fmla="*/ 8443 w 10000"/>
              <a:gd name="connsiteY5" fmla="*/ 5545 h 10000"/>
              <a:gd name="connsiteX6" fmla="*/ 8238 w 10000"/>
              <a:gd name="connsiteY6" fmla="*/ 6616 h 10000"/>
              <a:gd name="connsiteX7" fmla="*/ 8098 w 10000"/>
              <a:gd name="connsiteY7" fmla="*/ 7005 h 10000"/>
              <a:gd name="connsiteX8" fmla="*/ 7928 w 10000"/>
              <a:gd name="connsiteY8" fmla="*/ 6929 h 10000"/>
              <a:gd name="connsiteX9" fmla="*/ 7787 w 10000"/>
              <a:gd name="connsiteY9" fmla="*/ 6616 h 10000"/>
              <a:gd name="connsiteX10" fmla="*/ 7583 w 10000"/>
              <a:gd name="connsiteY10" fmla="*/ 6464 h 10000"/>
              <a:gd name="connsiteX11" fmla="*/ 7443 w 10000"/>
              <a:gd name="connsiteY11" fmla="*/ 6152 h 10000"/>
              <a:gd name="connsiteX12" fmla="*/ 7374 w 10000"/>
              <a:gd name="connsiteY12" fmla="*/ 5697 h 10000"/>
              <a:gd name="connsiteX13" fmla="*/ 7200 w 10000"/>
              <a:gd name="connsiteY13" fmla="*/ 4929 h 10000"/>
              <a:gd name="connsiteX14" fmla="*/ 6685 w 10000"/>
              <a:gd name="connsiteY14" fmla="*/ 5621 h 10000"/>
              <a:gd name="connsiteX15" fmla="*/ 6719 w 10000"/>
              <a:gd name="connsiteY15" fmla="*/ 5924 h 10000"/>
              <a:gd name="connsiteX16" fmla="*/ 6787 w 10000"/>
              <a:gd name="connsiteY16" fmla="*/ 6389 h 10000"/>
              <a:gd name="connsiteX17" fmla="*/ 6753 w 10000"/>
              <a:gd name="connsiteY17" fmla="*/ 7081 h 10000"/>
              <a:gd name="connsiteX18" fmla="*/ 6651 w 10000"/>
              <a:gd name="connsiteY18" fmla="*/ 7005 h 10000"/>
              <a:gd name="connsiteX19" fmla="*/ 5957 w 10000"/>
              <a:gd name="connsiteY19" fmla="*/ 6000 h 10000"/>
              <a:gd name="connsiteX20" fmla="*/ 5166 w 10000"/>
              <a:gd name="connsiteY20" fmla="*/ 5697 h 10000"/>
              <a:gd name="connsiteX21" fmla="*/ 4889 w 10000"/>
              <a:gd name="connsiteY21" fmla="*/ 6152 h 10000"/>
              <a:gd name="connsiteX22" fmla="*/ 4579 w 10000"/>
              <a:gd name="connsiteY22" fmla="*/ 6389 h 10000"/>
              <a:gd name="connsiteX23" fmla="*/ 4472 w 10000"/>
              <a:gd name="connsiteY23" fmla="*/ 6540 h 10000"/>
              <a:gd name="connsiteX24" fmla="*/ 4268 w 10000"/>
              <a:gd name="connsiteY24" fmla="*/ 6692 h 10000"/>
              <a:gd name="connsiteX25" fmla="*/ 4162 w 10000"/>
              <a:gd name="connsiteY25" fmla="*/ 8227 h 10000"/>
              <a:gd name="connsiteX26" fmla="*/ 4060 w 10000"/>
              <a:gd name="connsiteY26" fmla="*/ 8313 h 10000"/>
              <a:gd name="connsiteX27" fmla="*/ 3749 w 10000"/>
              <a:gd name="connsiteY27" fmla="*/ 7621 h 10000"/>
              <a:gd name="connsiteX28" fmla="*/ 3026 w 10000"/>
              <a:gd name="connsiteY28" fmla="*/ 7773 h 10000"/>
              <a:gd name="connsiteX29" fmla="*/ 2749 w 10000"/>
              <a:gd name="connsiteY29" fmla="*/ 7848 h 10000"/>
              <a:gd name="connsiteX30" fmla="*/ 2609 w 10000"/>
              <a:gd name="connsiteY30" fmla="*/ 8227 h 10000"/>
              <a:gd name="connsiteX31" fmla="*/ 2370 w 10000"/>
              <a:gd name="connsiteY31" fmla="*/ 8768 h 10000"/>
              <a:gd name="connsiteX32" fmla="*/ 2230 w 10000"/>
              <a:gd name="connsiteY32" fmla="*/ 10000 h 10000"/>
              <a:gd name="connsiteX33" fmla="*/ 2162 w 10000"/>
              <a:gd name="connsiteY33" fmla="*/ 9536 h 10000"/>
              <a:gd name="connsiteX34" fmla="*/ 2128 w 10000"/>
              <a:gd name="connsiteY34" fmla="*/ 9308 h 10000"/>
              <a:gd name="connsiteX35" fmla="*/ 1953 w 10000"/>
              <a:gd name="connsiteY35" fmla="*/ 8464 h 10000"/>
              <a:gd name="connsiteX36" fmla="*/ 1711 w 10000"/>
              <a:gd name="connsiteY36" fmla="*/ 8692 h 10000"/>
              <a:gd name="connsiteX37" fmla="*/ 1609 w 10000"/>
              <a:gd name="connsiteY37" fmla="*/ 9081 h 10000"/>
              <a:gd name="connsiteX38" fmla="*/ 1055 w 10000"/>
              <a:gd name="connsiteY38" fmla="*/ 9308 h 10000"/>
              <a:gd name="connsiteX39" fmla="*/ 677 w 10000"/>
              <a:gd name="connsiteY39" fmla="*/ 8313 h 10000"/>
              <a:gd name="connsiteX40" fmla="*/ 298 w 10000"/>
              <a:gd name="connsiteY40" fmla="*/ 8227 h 10000"/>
              <a:gd name="connsiteX41" fmla="*/ 55 w 10000"/>
              <a:gd name="connsiteY41" fmla="*/ 7460 h 10000"/>
              <a:gd name="connsiteX42" fmla="*/ 123 w 10000"/>
              <a:gd name="connsiteY42" fmla="*/ 6540 h 10000"/>
              <a:gd name="connsiteX43" fmla="*/ 298 w 10000"/>
              <a:gd name="connsiteY43" fmla="*/ 5924 h 10000"/>
              <a:gd name="connsiteX44" fmla="*/ 526 w 10000"/>
              <a:gd name="connsiteY44" fmla="*/ 5333 h 10000"/>
              <a:gd name="connsiteX45" fmla="*/ 919 w 10000"/>
              <a:gd name="connsiteY45" fmla="*/ 4540 h 10000"/>
              <a:gd name="connsiteX46" fmla="*/ 953 w 10000"/>
              <a:gd name="connsiteY46" fmla="*/ 3545 h 10000"/>
              <a:gd name="connsiteX47" fmla="*/ 987 w 10000"/>
              <a:gd name="connsiteY47" fmla="*/ 2000 h 10000"/>
              <a:gd name="connsiteX48" fmla="*/ 1298 w 10000"/>
              <a:gd name="connsiteY48" fmla="*/ 1697 h 10000"/>
              <a:gd name="connsiteX49" fmla="*/ 1643 w 10000"/>
              <a:gd name="connsiteY49" fmla="*/ 1773 h 10000"/>
              <a:gd name="connsiteX50" fmla="*/ 1711 w 10000"/>
              <a:gd name="connsiteY50" fmla="*/ 2237 h 10000"/>
              <a:gd name="connsiteX51" fmla="*/ 1817 w 10000"/>
              <a:gd name="connsiteY51" fmla="*/ 2313 h 10000"/>
              <a:gd name="connsiteX52" fmla="*/ 2094 w 10000"/>
              <a:gd name="connsiteY52" fmla="*/ 2161 h 10000"/>
              <a:gd name="connsiteX53" fmla="*/ 2472 w 10000"/>
              <a:gd name="connsiteY53" fmla="*/ 1621 h 10000"/>
              <a:gd name="connsiteX54" fmla="*/ 2281 w 10000"/>
              <a:gd name="connsiteY54" fmla="*/ 1000 h 10000"/>
              <a:gd name="connsiteX55" fmla="*/ 2991 w 10000"/>
              <a:gd name="connsiteY55" fmla="*/ 389 h 10000"/>
              <a:gd name="connsiteX56" fmla="*/ 3060 w 10000"/>
              <a:gd name="connsiteY56" fmla="*/ 161 h 10000"/>
              <a:gd name="connsiteX57" fmla="*/ 3684 w 10000"/>
              <a:gd name="connsiteY57" fmla="*/ 333 h 10000"/>
              <a:gd name="connsiteX58" fmla="*/ 3860 w 10000"/>
              <a:gd name="connsiteY58" fmla="*/ 1333 h 10000"/>
              <a:gd name="connsiteX59" fmla="*/ 4472 w 10000"/>
              <a:gd name="connsiteY59" fmla="*/ 1697 h 10000"/>
              <a:gd name="connsiteX60" fmla="*/ 4681 w 10000"/>
              <a:gd name="connsiteY60" fmla="*/ 1232 h 10000"/>
              <a:gd name="connsiteX61" fmla="*/ 4923 w 10000"/>
              <a:gd name="connsiteY61" fmla="*/ 1308 h 10000"/>
              <a:gd name="connsiteX62" fmla="*/ 5026 w 10000"/>
              <a:gd name="connsiteY62" fmla="*/ 1697 h 10000"/>
              <a:gd name="connsiteX63" fmla="*/ 5132 w 10000"/>
              <a:gd name="connsiteY63" fmla="*/ 1773 h 10000"/>
              <a:gd name="connsiteX64" fmla="*/ 5477 w 10000"/>
              <a:gd name="connsiteY64" fmla="*/ 1621 h 10000"/>
              <a:gd name="connsiteX65" fmla="*/ 5511 w 10000"/>
              <a:gd name="connsiteY65" fmla="*/ 1081 h 10000"/>
              <a:gd name="connsiteX66" fmla="*/ 5613 w 10000"/>
              <a:gd name="connsiteY66" fmla="*/ 929 h 10000"/>
              <a:gd name="connsiteX67" fmla="*/ 5821 w 10000"/>
              <a:gd name="connsiteY67" fmla="*/ 777 h 10000"/>
              <a:gd name="connsiteX68" fmla="*/ 6064 w 10000"/>
              <a:gd name="connsiteY68" fmla="*/ 1232 h 10000"/>
              <a:gd name="connsiteX69" fmla="*/ 6200 w 10000"/>
              <a:gd name="connsiteY69" fmla="*/ 1924 h 10000"/>
              <a:gd name="connsiteX70" fmla="*/ 5957 w 10000"/>
              <a:gd name="connsiteY70" fmla="*/ 2768 h 10000"/>
              <a:gd name="connsiteX71" fmla="*/ 5923 w 10000"/>
              <a:gd name="connsiteY71" fmla="*/ 3005 h 10000"/>
              <a:gd name="connsiteX72" fmla="*/ 5923 w 10000"/>
              <a:gd name="connsiteY72" fmla="*/ 3308 h 10000"/>
              <a:gd name="connsiteX73" fmla="*/ 6098 w 10000"/>
              <a:gd name="connsiteY73" fmla="*/ 2768 h 10000"/>
              <a:gd name="connsiteX74" fmla="*/ 6234 w 10000"/>
              <a:gd name="connsiteY74" fmla="*/ 2692 h 10000"/>
              <a:gd name="connsiteX75" fmla="*/ 6443 w 10000"/>
              <a:gd name="connsiteY75" fmla="*/ 3156 h 10000"/>
              <a:gd name="connsiteX76" fmla="*/ 6409 w 10000"/>
              <a:gd name="connsiteY76" fmla="*/ 3773 h 10000"/>
              <a:gd name="connsiteX77" fmla="*/ 6613 w 10000"/>
              <a:gd name="connsiteY77" fmla="*/ 3621 h 10000"/>
              <a:gd name="connsiteX78" fmla="*/ 6923 w 10000"/>
              <a:gd name="connsiteY78" fmla="*/ 3308 h 10000"/>
              <a:gd name="connsiteX79" fmla="*/ 7064 w 10000"/>
              <a:gd name="connsiteY79" fmla="*/ 3384 h 10000"/>
              <a:gd name="connsiteX80" fmla="*/ 7238 w 10000"/>
              <a:gd name="connsiteY80" fmla="*/ 3773 h 10000"/>
              <a:gd name="connsiteX81" fmla="*/ 7374 w 10000"/>
              <a:gd name="connsiteY81" fmla="*/ 3697 h 10000"/>
              <a:gd name="connsiteX82" fmla="*/ 7549 w 10000"/>
              <a:gd name="connsiteY82" fmla="*/ 4313 h 10000"/>
              <a:gd name="connsiteX83" fmla="*/ 7753 w 10000"/>
              <a:gd name="connsiteY83" fmla="*/ 4464 h 10000"/>
              <a:gd name="connsiteX84" fmla="*/ 7996 w 10000"/>
              <a:gd name="connsiteY84" fmla="*/ 4389 h 10000"/>
              <a:gd name="connsiteX85" fmla="*/ 8098 w 10000"/>
              <a:gd name="connsiteY85" fmla="*/ 4313 h 10000"/>
              <a:gd name="connsiteX86" fmla="*/ 8306 w 10000"/>
              <a:gd name="connsiteY86" fmla="*/ 4464 h 10000"/>
              <a:gd name="connsiteX87" fmla="*/ 8860 w 10000"/>
              <a:gd name="connsiteY87" fmla="*/ 4853 h 10000"/>
              <a:gd name="connsiteX88" fmla="*/ 8962 w 10000"/>
              <a:gd name="connsiteY88" fmla="*/ 5005 h 10000"/>
              <a:gd name="connsiteX89" fmla="*/ 9064 w 10000"/>
              <a:gd name="connsiteY89" fmla="*/ 5081 h 10000"/>
              <a:gd name="connsiteX90" fmla="*/ 9306 w 10000"/>
              <a:gd name="connsiteY90" fmla="*/ 5545 h 10000"/>
              <a:gd name="connsiteX91" fmla="*/ 9651 w 10000"/>
              <a:gd name="connsiteY91" fmla="*/ 6152 h 10000"/>
              <a:gd name="connsiteX92" fmla="*/ 9860 w 10000"/>
              <a:gd name="connsiteY92" fmla="*/ 6389 h 10000"/>
              <a:gd name="connsiteX93" fmla="*/ 10000 w 10000"/>
              <a:gd name="connsiteY93" fmla="*/ 7460 h 10000"/>
              <a:gd name="connsiteX0" fmla="*/ 10183 w 10183"/>
              <a:gd name="connsiteY0" fmla="*/ 7460 h 10000"/>
              <a:gd name="connsiteX1" fmla="*/ 9698 w 10183"/>
              <a:gd name="connsiteY1" fmla="*/ 7081 h 10000"/>
              <a:gd name="connsiteX2" fmla="*/ 9387 w 10183"/>
              <a:gd name="connsiteY2" fmla="*/ 6929 h 10000"/>
              <a:gd name="connsiteX3" fmla="*/ 9353 w 10183"/>
              <a:gd name="connsiteY3" fmla="*/ 6616 h 10000"/>
              <a:gd name="connsiteX4" fmla="*/ 9247 w 10183"/>
              <a:gd name="connsiteY4" fmla="*/ 5924 h 10000"/>
              <a:gd name="connsiteX5" fmla="*/ 8626 w 10183"/>
              <a:gd name="connsiteY5" fmla="*/ 5545 h 10000"/>
              <a:gd name="connsiteX6" fmla="*/ 8421 w 10183"/>
              <a:gd name="connsiteY6" fmla="*/ 6616 h 10000"/>
              <a:gd name="connsiteX7" fmla="*/ 8281 w 10183"/>
              <a:gd name="connsiteY7" fmla="*/ 7005 h 10000"/>
              <a:gd name="connsiteX8" fmla="*/ 8111 w 10183"/>
              <a:gd name="connsiteY8" fmla="*/ 6929 h 10000"/>
              <a:gd name="connsiteX9" fmla="*/ 7970 w 10183"/>
              <a:gd name="connsiteY9" fmla="*/ 6616 h 10000"/>
              <a:gd name="connsiteX10" fmla="*/ 7766 w 10183"/>
              <a:gd name="connsiteY10" fmla="*/ 6464 h 10000"/>
              <a:gd name="connsiteX11" fmla="*/ 7626 w 10183"/>
              <a:gd name="connsiteY11" fmla="*/ 6152 h 10000"/>
              <a:gd name="connsiteX12" fmla="*/ 7557 w 10183"/>
              <a:gd name="connsiteY12" fmla="*/ 5697 h 10000"/>
              <a:gd name="connsiteX13" fmla="*/ 7383 w 10183"/>
              <a:gd name="connsiteY13" fmla="*/ 4929 h 10000"/>
              <a:gd name="connsiteX14" fmla="*/ 6868 w 10183"/>
              <a:gd name="connsiteY14" fmla="*/ 5621 h 10000"/>
              <a:gd name="connsiteX15" fmla="*/ 6902 w 10183"/>
              <a:gd name="connsiteY15" fmla="*/ 5924 h 10000"/>
              <a:gd name="connsiteX16" fmla="*/ 6970 w 10183"/>
              <a:gd name="connsiteY16" fmla="*/ 6389 h 10000"/>
              <a:gd name="connsiteX17" fmla="*/ 6936 w 10183"/>
              <a:gd name="connsiteY17" fmla="*/ 7081 h 10000"/>
              <a:gd name="connsiteX18" fmla="*/ 6834 w 10183"/>
              <a:gd name="connsiteY18" fmla="*/ 7005 h 10000"/>
              <a:gd name="connsiteX19" fmla="*/ 6140 w 10183"/>
              <a:gd name="connsiteY19" fmla="*/ 6000 h 10000"/>
              <a:gd name="connsiteX20" fmla="*/ 5349 w 10183"/>
              <a:gd name="connsiteY20" fmla="*/ 5697 h 10000"/>
              <a:gd name="connsiteX21" fmla="*/ 5072 w 10183"/>
              <a:gd name="connsiteY21" fmla="*/ 6152 h 10000"/>
              <a:gd name="connsiteX22" fmla="*/ 4762 w 10183"/>
              <a:gd name="connsiteY22" fmla="*/ 6389 h 10000"/>
              <a:gd name="connsiteX23" fmla="*/ 4655 w 10183"/>
              <a:gd name="connsiteY23" fmla="*/ 6540 h 10000"/>
              <a:gd name="connsiteX24" fmla="*/ 4451 w 10183"/>
              <a:gd name="connsiteY24" fmla="*/ 6692 h 10000"/>
              <a:gd name="connsiteX25" fmla="*/ 4345 w 10183"/>
              <a:gd name="connsiteY25" fmla="*/ 8227 h 10000"/>
              <a:gd name="connsiteX26" fmla="*/ 4243 w 10183"/>
              <a:gd name="connsiteY26" fmla="*/ 8313 h 10000"/>
              <a:gd name="connsiteX27" fmla="*/ 3932 w 10183"/>
              <a:gd name="connsiteY27" fmla="*/ 7621 h 10000"/>
              <a:gd name="connsiteX28" fmla="*/ 3209 w 10183"/>
              <a:gd name="connsiteY28" fmla="*/ 7773 h 10000"/>
              <a:gd name="connsiteX29" fmla="*/ 2932 w 10183"/>
              <a:gd name="connsiteY29" fmla="*/ 7848 h 10000"/>
              <a:gd name="connsiteX30" fmla="*/ 2792 w 10183"/>
              <a:gd name="connsiteY30" fmla="*/ 8227 h 10000"/>
              <a:gd name="connsiteX31" fmla="*/ 2553 w 10183"/>
              <a:gd name="connsiteY31" fmla="*/ 8768 h 10000"/>
              <a:gd name="connsiteX32" fmla="*/ 2413 w 10183"/>
              <a:gd name="connsiteY32" fmla="*/ 10000 h 10000"/>
              <a:gd name="connsiteX33" fmla="*/ 2345 w 10183"/>
              <a:gd name="connsiteY33" fmla="*/ 9536 h 10000"/>
              <a:gd name="connsiteX34" fmla="*/ 2311 w 10183"/>
              <a:gd name="connsiteY34" fmla="*/ 9308 h 10000"/>
              <a:gd name="connsiteX35" fmla="*/ 2136 w 10183"/>
              <a:gd name="connsiteY35" fmla="*/ 8464 h 10000"/>
              <a:gd name="connsiteX36" fmla="*/ 1894 w 10183"/>
              <a:gd name="connsiteY36" fmla="*/ 8692 h 10000"/>
              <a:gd name="connsiteX37" fmla="*/ 1792 w 10183"/>
              <a:gd name="connsiteY37" fmla="*/ 9081 h 10000"/>
              <a:gd name="connsiteX38" fmla="*/ 1238 w 10183"/>
              <a:gd name="connsiteY38" fmla="*/ 9308 h 10000"/>
              <a:gd name="connsiteX39" fmla="*/ 860 w 10183"/>
              <a:gd name="connsiteY39" fmla="*/ 8313 h 10000"/>
              <a:gd name="connsiteX40" fmla="*/ 481 w 10183"/>
              <a:gd name="connsiteY40" fmla="*/ 8227 h 10000"/>
              <a:gd name="connsiteX41" fmla="*/ 238 w 10183"/>
              <a:gd name="connsiteY41" fmla="*/ 7460 h 10000"/>
              <a:gd name="connsiteX42" fmla="*/ 306 w 10183"/>
              <a:gd name="connsiteY42" fmla="*/ 6540 h 10000"/>
              <a:gd name="connsiteX43" fmla="*/ 183 w 10183"/>
              <a:gd name="connsiteY43" fmla="*/ 6000 h 10000"/>
              <a:gd name="connsiteX44" fmla="*/ 709 w 10183"/>
              <a:gd name="connsiteY44" fmla="*/ 5333 h 10000"/>
              <a:gd name="connsiteX45" fmla="*/ 1102 w 10183"/>
              <a:gd name="connsiteY45" fmla="*/ 4540 h 10000"/>
              <a:gd name="connsiteX46" fmla="*/ 1136 w 10183"/>
              <a:gd name="connsiteY46" fmla="*/ 3545 h 10000"/>
              <a:gd name="connsiteX47" fmla="*/ 1170 w 10183"/>
              <a:gd name="connsiteY47" fmla="*/ 2000 h 10000"/>
              <a:gd name="connsiteX48" fmla="*/ 1481 w 10183"/>
              <a:gd name="connsiteY48" fmla="*/ 1697 h 10000"/>
              <a:gd name="connsiteX49" fmla="*/ 1826 w 10183"/>
              <a:gd name="connsiteY49" fmla="*/ 1773 h 10000"/>
              <a:gd name="connsiteX50" fmla="*/ 1894 w 10183"/>
              <a:gd name="connsiteY50" fmla="*/ 2237 h 10000"/>
              <a:gd name="connsiteX51" fmla="*/ 2000 w 10183"/>
              <a:gd name="connsiteY51" fmla="*/ 2313 h 10000"/>
              <a:gd name="connsiteX52" fmla="*/ 2277 w 10183"/>
              <a:gd name="connsiteY52" fmla="*/ 2161 h 10000"/>
              <a:gd name="connsiteX53" fmla="*/ 2655 w 10183"/>
              <a:gd name="connsiteY53" fmla="*/ 1621 h 10000"/>
              <a:gd name="connsiteX54" fmla="*/ 2464 w 10183"/>
              <a:gd name="connsiteY54" fmla="*/ 1000 h 10000"/>
              <a:gd name="connsiteX55" fmla="*/ 3174 w 10183"/>
              <a:gd name="connsiteY55" fmla="*/ 389 h 10000"/>
              <a:gd name="connsiteX56" fmla="*/ 3243 w 10183"/>
              <a:gd name="connsiteY56" fmla="*/ 161 h 10000"/>
              <a:gd name="connsiteX57" fmla="*/ 3867 w 10183"/>
              <a:gd name="connsiteY57" fmla="*/ 333 h 10000"/>
              <a:gd name="connsiteX58" fmla="*/ 4043 w 10183"/>
              <a:gd name="connsiteY58" fmla="*/ 1333 h 10000"/>
              <a:gd name="connsiteX59" fmla="*/ 4655 w 10183"/>
              <a:gd name="connsiteY59" fmla="*/ 1697 h 10000"/>
              <a:gd name="connsiteX60" fmla="*/ 4864 w 10183"/>
              <a:gd name="connsiteY60" fmla="*/ 1232 h 10000"/>
              <a:gd name="connsiteX61" fmla="*/ 5106 w 10183"/>
              <a:gd name="connsiteY61" fmla="*/ 1308 h 10000"/>
              <a:gd name="connsiteX62" fmla="*/ 5209 w 10183"/>
              <a:gd name="connsiteY62" fmla="*/ 1697 h 10000"/>
              <a:gd name="connsiteX63" fmla="*/ 5315 w 10183"/>
              <a:gd name="connsiteY63" fmla="*/ 1773 h 10000"/>
              <a:gd name="connsiteX64" fmla="*/ 5660 w 10183"/>
              <a:gd name="connsiteY64" fmla="*/ 1621 h 10000"/>
              <a:gd name="connsiteX65" fmla="*/ 5694 w 10183"/>
              <a:gd name="connsiteY65" fmla="*/ 1081 h 10000"/>
              <a:gd name="connsiteX66" fmla="*/ 5796 w 10183"/>
              <a:gd name="connsiteY66" fmla="*/ 929 h 10000"/>
              <a:gd name="connsiteX67" fmla="*/ 6004 w 10183"/>
              <a:gd name="connsiteY67" fmla="*/ 777 h 10000"/>
              <a:gd name="connsiteX68" fmla="*/ 6247 w 10183"/>
              <a:gd name="connsiteY68" fmla="*/ 1232 h 10000"/>
              <a:gd name="connsiteX69" fmla="*/ 6383 w 10183"/>
              <a:gd name="connsiteY69" fmla="*/ 1924 h 10000"/>
              <a:gd name="connsiteX70" fmla="*/ 6140 w 10183"/>
              <a:gd name="connsiteY70" fmla="*/ 2768 h 10000"/>
              <a:gd name="connsiteX71" fmla="*/ 6106 w 10183"/>
              <a:gd name="connsiteY71" fmla="*/ 3005 h 10000"/>
              <a:gd name="connsiteX72" fmla="*/ 6106 w 10183"/>
              <a:gd name="connsiteY72" fmla="*/ 3308 h 10000"/>
              <a:gd name="connsiteX73" fmla="*/ 6281 w 10183"/>
              <a:gd name="connsiteY73" fmla="*/ 2768 h 10000"/>
              <a:gd name="connsiteX74" fmla="*/ 6417 w 10183"/>
              <a:gd name="connsiteY74" fmla="*/ 2692 h 10000"/>
              <a:gd name="connsiteX75" fmla="*/ 6626 w 10183"/>
              <a:gd name="connsiteY75" fmla="*/ 3156 h 10000"/>
              <a:gd name="connsiteX76" fmla="*/ 6592 w 10183"/>
              <a:gd name="connsiteY76" fmla="*/ 3773 h 10000"/>
              <a:gd name="connsiteX77" fmla="*/ 6796 w 10183"/>
              <a:gd name="connsiteY77" fmla="*/ 3621 h 10000"/>
              <a:gd name="connsiteX78" fmla="*/ 7106 w 10183"/>
              <a:gd name="connsiteY78" fmla="*/ 3308 h 10000"/>
              <a:gd name="connsiteX79" fmla="*/ 7247 w 10183"/>
              <a:gd name="connsiteY79" fmla="*/ 3384 h 10000"/>
              <a:gd name="connsiteX80" fmla="*/ 7421 w 10183"/>
              <a:gd name="connsiteY80" fmla="*/ 3773 h 10000"/>
              <a:gd name="connsiteX81" fmla="*/ 7557 w 10183"/>
              <a:gd name="connsiteY81" fmla="*/ 3697 h 10000"/>
              <a:gd name="connsiteX82" fmla="*/ 7732 w 10183"/>
              <a:gd name="connsiteY82" fmla="*/ 4313 h 10000"/>
              <a:gd name="connsiteX83" fmla="*/ 7936 w 10183"/>
              <a:gd name="connsiteY83" fmla="*/ 4464 h 10000"/>
              <a:gd name="connsiteX84" fmla="*/ 8179 w 10183"/>
              <a:gd name="connsiteY84" fmla="*/ 4389 h 10000"/>
              <a:gd name="connsiteX85" fmla="*/ 8281 w 10183"/>
              <a:gd name="connsiteY85" fmla="*/ 4313 h 10000"/>
              <a:gd name="connsiteX86" fmla="*/ 8489 w 10183"/>
              <a:gd name="connsiteY86" fmla="*/ 4464 h 10000"/>
              <a:gd name="connsiteX87" fmla="*/ 9043 w 10183"/>
              <a:gd name="connsiteY87" fmla="*/ 4853 h 10000"/>
              <a:gd name="connsiteX88" fmla="*/ 9145 w 10183"/>
              <a:gd name="connsiteY88" fmla="*/ 5005 h 10000"/>
              <a:gd name="connsiteX89" fmla="*/ 9247 w 10183"/>
              <a:gd name="connsiteY89" fmla="*/ 5081 h 10000"/>
              <a:gd name="connsiteX90" fmla="*/ 9489 w 10183"/>
              <a:gd name="connsiteY90" fmla="*/ 5545 h 10000"/>
              <a:gd name="connsiteX91" fmla="*/ 9834 w 10183"/>
              <a:gd name="connsiteY91" fmla="*/ 6152 h 10000"/>
              <a:gd name="connsiteX92" fmla="*/ 10043 w 10183"/>
              <a:gd name="connsiteY92" fmla="*/ 6389 h 10000"/>
              <a:gd name="connsiteX93" fmla="*/ 10183 w 10183"/>
              <a:gd name="connsiteY93" fmla="*/ 7460 h 10000"/>
              <a:gd name="connsiteX0" fmla="*/ 10183 w 10183"/>
              <a:gd name="connsiteY0" fmla="*/ 7460 h 10000"/>
              <a:gd name="connsiteX1" fmla="*/ 9698 w 10183"/>
              <a:gd name="connsiteY1" fmla="*/ 7081 h 10000"/>
              <a:gd name="connsiteX2" fmla="*/ 9387 w 10183"/>
              <a:gd name="connsiteY2" fmla="*/ 6929 h 10000"/>
              <a:gd name="connsiteX3" fmla="*/ 9353 w 10183"/>
              <a:gd name="connsiteY3" fmla="*/ 6616 h 10000"/>
              <a:gd name="connsiteX4" fmla="*/ 9247 w 10183"/>
              <a:gd name="connsiteY4" fmla="*/ 5924 h 10000"/>
              <a:gd name="connsiteX5" fmla="*/ 8626 w 10183"/>
              <a:gd name="connsiteY5" fmla="*/ 5545 h 10000"/>
              <a:gd name="connsiteX6" fmla="*/ 8421 w 10183"/>
              <a:gd name="connsiteY6" fmla="*/ 6616 h 10000"/>
              <a:gd name="connsiteX7" fmla="*/ 8281 w 10183"/>
              <a:gd name="connsiteY7" fmla="*/ 7005 h 10000"/>
              <a:gd name="connsiteX8" fmla="*/ 8111 w 10183"/>
              <a:gd name="connsiteY8" fmla="*/ 6929 h 10000"/>
              <a:gd name="connsiteX9" fmla="*/ 7970 w 10183"/>
              <a:gd name="connsiteY9" fmla="*/ 6616 h 10000"/>
              <a:gd name="connsiteX10" fmla="*/ 7766 w 10183"/>
              <a:gd name="connsiteY10" fmla="*/ 6464 h 10000"/>
              <a:gd name="connsiteX11" fmla="*/ 7626 w 10183"/>
              <a:gd name="connsiteY11" fmla="*/ 6152 h 10000"/>
              <a:gd name="connsiteX12" fmla="*/ 7557 w 10183"/>
              <a:gd name="connsiteY12" fmla="*/ 5697 h 10000"/>
              <a:gd name="connsiteX13" fmla="*/ 7383 w 10183"/>
              <a:gd name="connsiteY13" fmla="*/ 4929 h 10000"/>
              <a:gd name="connsiteX14" fmla="*/ 6868 w 10183"/>
              <a:gd name="connsiteY14" fmla="*/ 5621 h 10000"/>
              <a:gd name="connsiteX15" fmla="*/ 6902 w 10183"/>
              <a:gd name="connsiteY15" fmla="*/ 5924 h 10000"/>
              <a:gd name="connsiteX16" fmla="*/ 6970 w 10183"/>
              <a:gd name="connsiteY16" fmla="*/ 6389 h 10000"/>
              <a:gd name="connsiteX17" fmla="*/ 6936 w 10183"/>
              <a:gd name="connsiteY17" fmla="*/ 7081 h 10000"/>
              <a:gd name="connsiteX18" fmla="*/ 6834 w 10183"/>
              <a:gd name="connsiteY18" fmla="*/ 7005 h 10000"/>
              <a:gd name="connsiteX19" fmla="*/ 6140 w 10183"/>
              <a:gd name="connsiteY19" fmla="*/ 6000 h 10000"/>
              <a:gd name="connsiteX20" fmla="*/ 5349 w 10183"/>
              <a:gd name="connsiteY20" fmla="*/ 5697 h 10000"/>
              <a:gd name="connsiteX21" fmla="*/ 5072 w 10183"/>
              <a:gd name="connsiteY21" fmla="*/ 6152 h 10000"/>
              <a:gd name="connsiteX22" fmla="*/ 4762 w 10183"/>
              <a:gd name="connsiteY22" fmla="*/ 6389 h 10000"/>
              <a:gd name="connsiteX23" fmla="*/ 4655 w 10183"/>
              <a:gd name="connsiteY23" fmla="*/ 6540 h 10000"/>
              <a:gd name="connsiteX24" fmla="*/ 4451 w 10183"/>
              <a:gd name="connsiteY24" fmla="*/ 6692 h 10000"/>
              <a:gd name="connsiteX25" fmla="*/ 4345 w 10183"/>
              <a:gd name="connsiteY25" fmla="*/ 8227 h 10000"/>
              <a:gd name="connsiteX26" fmla="*/ 4243 w 10183"/>
              <a:gd name="connsiteY26" fmla="*/ 8313 h 10000"/>
              <a:gd name="connsiteX27" fmla="*/ 3932 w 10183"/>
              <a:gd name="connsiteY27" fmla="*/ 7621 h 10000"/>
              <a:gd name="connsiteX28" fmla="*/ 3209 w 10183"/>
              <a:gd name="connsiteY28" fmla="*/ 7773 h 10000"/>
              <a:gd name="connsiteX29" fmla="*/ 2932 w 10183"/>
              <a:gd name="connsiteY29" fmla="*/ 7848 h 10000"/>
              <a:gd name="connsiteX30" fmla="*/ 2792 w 10183"/>
              <a:gd name="connsiteY30" fmla="*/ 8227 h 10000"/>
              <a:gd name="connsiteX31" fmla="*/ 2553 w 10183"/>
              <a:gd name="connsiteY31" fmla="*/ 8768 h 10000"/>
              <a:gd name="connsiteX32" fmla="*/ 2413 w 10183"/>
              <a:gd name="connsiteY32" fmla="*/ 10000 h 10000"/>
              <a:gd name="connsiteX33" fmla="*/ 2345 w 10183"/>
              <a:gd name="connsiteY33" fmla="*/ 9536 h 10000"/>
              <a:gd name="connsiteX34" fmla="*/ 2311 w 10183"/>
              <a:gd name="connsiteY34" fmla="*/ 9308 h 10000"/>
              <a:gd name="connsiteX35" fmla="*/ 2136 w 10183"/>
              <a:gd name="connsiteY35" fmla="*/ 8464 h 10000"/>
              <a:gd name="connsiteX36" fmla="*/ 1894 w 10183"/>
              <a:gd name="connsiteY36" fmla="*/ 8692 h 10000"/>
              <a:gd name="connsiteX37" fmla="*/ 1792 w 10183"/>
              <a:gd name="connsiteY37" fmla="*/ 9081 h 10000"/>
              <a:gd name="connsiteX38" fmla="*/ 1238 w 10183"/>
              <a:gd name="connsiteY38" fmla="*/ 9308 h 10000"/>
              <a:gd name="connsiteX39" fmla="*/ 860 w 10183"/>
              <a:gd name="connsiteY39" fmla="*/ 8313 h 10000"/>
              <a:gd name="connsiteX40" fmla="*/ 481 w 10183"/>
              <a:gd name="connsiteY40" fmla="*/ 8227 h 10000"/>
              <a:gd name="connsiteX41" fmla="*/ 238 w 10183"/>
              <a:gd name="connsiteY41" fmla="*/ 7460 h 10000"/>
              <a:gd name="connsiteX42" fmla="*/ 183 w 10183"/>
              <a:gd name="connsiteY42" fmla="*/ 6667 h 10000"/>
              <a:gd name="connsiteX43" fmla="*/ 183 w 10183"/>
              <a:gd name="connsiteY43" fmla="*/ 6000 h 10000"/>
              <a:gd name="connsiteX44" fmla="*/ 709 w 10183"/>
              <a:gd name="connsiteY44" fmla="*/ 5333 h 10000"/>
              <a:gd name="connsiteX45" fmla="*/ 1102 w 10183"/>
              <a:gd name="connsiteY45" fmla="*/ 4540 h 10000"/>
              <a:gd name="connsiteX46" fmla="*/ 1136 w 10183"/>
              <a:gd name="connsiteY46" fmla="*/ 3545 h 10000"/>
              <a:gd name="connsiteX47" fmla="*/ 1170 w 10183"/>
              <a:gd name="connsiteY47" fmla="*/ 2000 h 10000"/>
              <a:gd name="connsiteX48" fmla="*/ 1481 w 10183"/>
              <a:gd name="connsiteY48" fmla="*/ 1697 h 10000"/>
              <a:gd name="connsiteX49" fmla="*/ 1826 w 10183"/>
              <a:gd name="connsiteY49" fmla="*/ 1773 h 10000"/>
              <a:gd name="connsiteX50" fmla="*/ 1894 w 10183"/>
              <a:gd name="connsiteY50" fmla="*/ 2237 h 10000"/>
              <a:gd name="connsiteX51" fmla="*/ 2000 w 10183"/>
              <a:gd name="connsiteY51" fmla="*/ 2313 h 10000"/>
              <a:gd name="connsiteX52" fmla="*/ 2277 w 10183"/>
              <a:gd name="connsiteY52" fmla="*/ 2161 h 10000"/>
              <a:gd name="connsiteX53" fmla="*/ 2655 w 10183"/>
              <a:gd name="connsiteY53" fmla="*/ 1621 h 10000"/>
              <a:gd name="connsiteX54" fmla="*/ 2464 w 10183"/>
              <a:gd name="connsiteY54" fmla="*/ 1000 h 10000"/>
              <a:gd name="connsiteX55" fmla="*/ 3174 w 10183"/>
              <a:gd name="connsiteY55" fmla="*/ 389 h 10000"/>
              <a:gd name="connsiteX56" fmla="*/ 3243 w 10183"/>
              <a:gd name="connsiteY56" fmla="*/ 161 h 10000"/>
              <a:gd name="connsiteX57" fmla="*/ 3867 w 10183"/>
              <a:gd name="connsiteY57" fmla="*/ 333 h 10000"/>
              <a:gd name="connsiteX58" fmla="*/ 4043 w 10183"/>
              <a:gd name="connsiteY58" fmla="*/ 1333 h 10000"/>
              <a:gd name="connsiteX59" fmla="*/ 4655 w 10183"/>
              <a:gd name="connsiteY59" fmla="*/ 1697 h 10000"/>
              <a:gd name="connsiteX60" fmla="*/ 4864 w 10183"/>
              <a:gd name="connsiteY60" fmla="*/ 1232 h 10000"/>
              <a:gd name="connsiteX61" fmla="*/ 5106 w 10183"/>
              <a:gd name="connsiteY61" fmla="*/ 1308 h 10000"/>
              <a:gd name="connsiteX62" fmla="*/ 5209 w 10183"/>
              <a:gd name="connsiteY62" fmla="*/ 1697 h 10000"/>
              <a:gd name="connsiteX63" fmla="*/ 5315 w 10183"/>
              <a:gd name="connsiteY63" fmla="*/ 1773 h 10000"/>
              <a:gd name="connsiteX64" fmla="*/ 5660 w 10183"/>
              <a:gd name="connsiteY64" fmla="*/ 1621 h 10000"/>
              <a:gd name="connsiteX65" fmla="*/ 5694 w 10183"/>
              <a:gd name="connsiteY65" fmla="*/ 1081 h 10000"/>
              <a:gd name="connsiteX66" fmla="*/ 5796 w 10183"/>
              <a:gd name="connsiteY66" fmla="*/ 929 h 10000"/>
              <a:gd name="connsiteX67" fmla="*/ 6004 w 10183"/>
              <a:gd name="connsiteY67" fmla="*/ 777 h 10000"/>
              <a:gd name="connsiteX68" fmla="*/ 6247 w 10183"/>
              <a:gd name="connsiteY68" fmla="*/ 1232 h 10000"/>
              <a:gd name="connsiteX69" fmla="*/ 6383 w 10183"/>
              <a:gd name="connsiteY69" fmla="*/ 1924 h 10000"/>
              <a:gd name="connsiteX70" fmla="*/ 6140 w 10183"/>
              <a:gd name="connsiteY70" fmla="*/ 2768 h 10000"/>
              <a:gd name="connsiteX71" fmla="*/ 6106 w 10183"/>
              <a:gd name="connsiteY71" fmla="*/ 3005 h 10000"/>
              <a:gd name="connsiteX72" fmla="*/ 6106 w 10183"/>
              <a:gd name="connsiteY72" fmla="*/ 3308 h 10000"/>
              <a:gd name="connsiteX73" fmla="*/ 6281 w 10183"/>
              <a:gd name="connsiteY73" fmla="*/ 2768 h 10000"/>
              <a:gd name="connsiteX74" fmla="*/ 6417 w 10183"/>
              <a:gd name="connsiteY74" fmla="*/ 2692 h 10000"/>
              <a:gd name="connsiteX75" fmla="*/ 6626 w 10183"/>
              <a:gd name="connsiteY75" fmla="*/ 3156 h 10000"/>
              <a:gd name="connsiteX76" fmla="*/ 6592 w 10183"/>
              <a:gd name="connsiteY76" fmla="*/ 3773 h 10000"/>
              <a:gd name="connsiteX77" fmla="*/ 6796 w 10183"/>
              <a:gd name="connsiteY77" fmla="*/ 3621 h 10000"/>
              <a:gd name="connsiteX78" fmla="*/ 7106 w 10183"/>
              <a:gd name="connsiteY78" fmla="*/ 3308 h 10000"/>
              <a:gd name="connsiteX79" fmla="*/ 7247 w 10183"/>
              <a:gd name="connsiteY79" fmla="*/ 3384 h 10000"/>
              <a:gd name="connsiteX80" fmla="*/ 7421 w 10183"/>
              <a:gd name="connsiteY80" fmla="*/ 3773 h 10000"/>
              <a:gd name="connsiteX81" fmla="*/ 7557 w 10183"/>
              <a:gd name="connsiteY81" fmla="*/ 3697 h 10000"/>
              <a:gd name="connsiteX82" fmla="*/ 7732 w 10183"/>
              <a:gd name="connsiteY82" fmla="*/ 4313 h 10000"/>
              <a:gd name="connsiteX83" fmla="*/ 7936 w 10183"/>
              <a:gd name="connsiteY83" fmla="*/ 4464 h 10000"/>
              <a:gd name="connsiteX84" fmla="*/ 8179 w 10183"/>
              <a:gd name="connsiteY84" fmla="*/ 4389 h 10000"/>
              <a:gd name="connsiteX85" fmla="*/ 8281 w 10183"/>
              <a:gd name="connsiteY85" fmla="*/ 4313 h 10000"/>
              <a:gd name="connsiteX86" fmla="*/ 8489 w 10183"/>
              <a:gd name="connsiteY86" fmla="*/ 4464 h 10000"/>
              <a:gd name="connsiteX87" fmla="*/ 9043 w 10183"/>
              <a:gd name="connsiteY87" fmla="*/ 4853 h 10000"/>
              <a:gd name="connsiteX88" fmla="*/ 9145 w 10183"/>
              <a:gd name="connsiteY88" fmla="*/ 5005 h 10000"/>
              <a:gd name="connsiteX89" fmla="*/ 9247 w 10183"/>
              <a:gd name="connsiteY89" fmla="*/ 5081 h 10000"/>
              <a:gd name="connsiteX90" fmla="*/ 9489 w 10183"/>
              <a:gd name="connsiteY90" fmla="*/ 5545 h 10000"/>
              <a:gd name="connsiteX91" fmla="*/ 9834 w 10183"/>
              <a:gd name="connsiteY91" fmla="*/ 6152 h 10000"/>
              <a:gd name="connsiteX92" fmla="*/ 10043 w 10183"/>
              <a:gd name="connsiteY92" fmla="*/ 6389 h 10000"/>
              <a:gd name="connsiteX93" fmla="*/ 10183 w 10183"/>
              <a:gd name="connsiteY93" fmla="*/ 7460 h 10000"/>
              <a:gd name="connsiteX0" fmla="*/ 10183 w 10183"/>
              <a:gd name="connsiteY0" fmla="*/ 7460 h 10000"/>
              <a:gd name="connsiteX1" fmla="*/ 9698 w 10183"/>
              <a:gd name="connsiteY1" fmla="*/ 7081 h 10000"/>
              <a:gd name="connsiteX2" fmla="*/ 9387 w 10183"/>
              <a:gd name="connsiteY2" fmla="*/ 6929 h 10000"/>
              <a:gd name="connsiteX3" fmla="*/ 9353 w 10183"/>
              <a:gd name="connsiteY3" fmla="*/ 6616 h 10000"/>
              <a:gd name="connsiteX4" fmla="*/ 9247 w 10183"/>
              <a:gd name="connsiteY4" fmla="*/ 5924 h 10000"/>
              <a:gd name="connsiteX5" fmla="*/ 8626 w 10183"/>
              <a:gd name="connsiteY5" fmla="*/ 5545 h 10000"/>
              <a:gd name="connsiteX6" fmla="*/ 8421 w 10183"/>
              <a:gd name="connsiteY6" fmla="*/ 6616 h 10000"/>
              <a:gd name="connsiteX7" fmla="*/ 8281 w 10183"/>
              <a:gd name="connsiteY7" fmla="*/ 7005 h 10000"/>
              <a:gd name="connsiteX8" fmla="*/ 8111 w 10183"/>
              <a:gd name="connsiteY8" fmla="*/ 6929 h 10000"/>
              <a:gd name="connsiteX9" fmla="*/ 7970 w 10183"/>
              <a:gd name="connsiteY9" fmla="*/ 6616 h 10000"/>
              <a:gd name="connsiteX10" fmla="*/ 7766 w 10183"/>
              <a:gd name="connsiteY10" fmla="*/ 6464 h 10000"/>
              <a:gd name="connsiteX11" fmla="*/ 7626 w 10183"/>
              <a:gd name="connsiteY11" fmla="*/ 6152 h 10000"/>
              <a:gd name="connsiteX12" fmla="*/ 7557 w 10183"/>
              <a:gd name="connsiteY12" fmla="*/ 5697 h 10000"/>
              <a:gd name="connsiteX13" fmla="*/ 7383 w 10183"/>
              <a:gd name="connsiteY13" fmla="*/ 4929 h 10000"/>
              <a:gd name="connsiteX14" fmla="*/ 6868 w 10183"/>
              <a:gd name="connsiteY14" fmla="*/ 5621 h 10000"/>
              <a:gd name="connsiteX15" fmla="*/ 6902 w 10183"/>
              <a:gd name="connsiteY15" fmla="*/ 5924 h 10000"/>
              <a:gd name="connsiteX16" fmla="*/ 6970 w 10183"/>
              <a:gd name="connsiteY16" fmla="*/ 6389 h 10000"/>
              <a:gd name="connsiteX17" fmla="*/ 6936 w 10183"/>
              <a:gd name="connsiteY17" fmla="*/ 7081 h 10000"/>
              <a:gd name="connsiteX18" fmla="*/ 6834 w 10183"/>
              <a:gd name="connsiteY18" fmla="*/ 7005 h 10000"/>
              <a:gd name="connsiteX19" fmla="*/ 6140 w 10183"/>
              <a:gd name="connsiteY19" fmla="*/ 6000 h 10000"/>
              <a:gd name="connsiteX20" fmla="*/ 5349 w 10183"/>
              <a:gd name="connsiteY20" fmla="*/ 5697 h 10000"/>
              <a:gd name="connsiteX21" fmla="*/ 5072 w 10183"/>
              <a:gd name="connsiteY21" fmla="*/ 6152 h 10000"/>
              <a:gd name="connsiteX22" fmla="*/ 4762 w 10183"/>
              <a:gd name="connsiteY22" fmla="*/ 6389 h 10000"/>
              <a:gd name="connsiteX23" fmla="*/ 4655 w 10183"/>
              <a:gd name="connsiteY23" fmla="*/ 6540 h 10000"/>
              <a:gd name="connsiteX24" fmla="*/ 4451 w 10183"/>
              <a:gd name="connsiteY24" fmla="*/ 6692 h 10000"/>
              <a:gd name="connsiteX25" fmla="*/ 4345 w 10183"/>
              <a:gd name="connsiteY25" fmla="*/ 8227 h 10000"/>
              <a:gd name="connsiteX26" fmla="*/ 4043 w 10183"/>
              <a:gd name="connsiteY26" fmla="*/ 8000 h 10000"/>
              <a:gd name="connsiteX27" fmla="*/ 3932 w 10183"/>
              <a:gd name="connsiteY27" fmla="*/ 7621 h 10000"/>
              <a:gd name="connsiteX28" fmla="*/ 3209 w 10183"/>
              <a:gd name="connsiteY28" fmla="*/ 7773 h 10000"/>
              <a:gd name="connsiteX29" fmla="*/ 2932 w 10183"/>
              <a:gd name="connsiteY29" fmla="*/ 7848 h 10000"/>
              <a:gd name="connsiteX30" fmla="*/ 2792 w 10183"/>
              <a:gd name="connsiteY30" fmla="*/ 8227 h 10000"/>
              <a:gd name="connsiteX31" fmla="*/ 2553 w 10183"/>
              <a:gd name="connsiteY31" fmla="*/ 8768 h 10000"/>
              <a:gd name="connsiteX32" fmla="*/ 2413 w 10183"/>
              <a:gd name="connsiteY32" fmla="*/ 10000 h 10000"/>
              <a:gd name="connsiteX33" fmla="*/ 2345 w 10183"/>
              <a:gd name="connsiteY33" fmla="*/ 9536 h 10000"/>
              <a:gd name="connsiteX34" fmla="*/ 2311 w 10183"/>
              <a:gd name="connsiteY34" fmla="*/ 9308 h 10000"/>
              <a:gd name="connsiteX35" fmla="*/ 2136 w 10183"/>
              <a:gd name="connsiteY35" fmla="*/ 8464 h 10000"/>
              <a:gd name="connsiteX36" fmla="*/ 1894 w 10183"/>
              <a:gd name="connsiteY36" fmla="*/ 8692 h 10000"/>
              <a:gd name="connsiteX37" fmla="*/ 1792 w 10183"/>
              <a:gd name="connsiteY37" fmla="*/ 9081 h 10000"/>
              <a:gd name="connsiteX38" fmla="*/ 1238 w 10183"/>
              <a:gd name="connsiteY38" fmla="*/ 9308 h 10000"/>
              <a:gd name="connsiteX39" fmla="*/ 860 w 10183"/>
              <a:gd name="connsiteY39" fmla="*/ 8313 h 10000"/>
              <a:gd name="connsiteX40" fmla="*/ 481 w 10183"/>
              <a:gd name="connsiteY40" fmla="*/ 8227 h 10000"/>
              <a:gd name="connsiteX41" fmla="*/ 238 w 10183"/>
              <a:gd name="connsiteY41" fmla="*/ 7460 h 10000"/>
              <a:gd name="connsiteX42" fmla="*/ 183 w 10183"/>
              <a:gd name="connsiteY42" fmla="*/ 6667 h 10000"/>
              <a:gd name="connsiteX43" fmla="*/ 183 w 10183"/>
              <a:gd name="connsiteY43" fmla="*/ 6000 h 10000"/>
              <a:gd name="connsiteX44" fmla="*/ 709 w 10183"/>
              <a:gd name="connsiteY44" fmla="*/ 5333 h 10000"/>
              <a:gd name="connsiteX45" fmla="*/ 1102 w 10183"/>
              <a:gd name="connsiteY45" fmla="*/ 4540 h 10000"/>
              <a:gd name="connsiteX46" fmla="*/ 1136 w 10183"/>
              <a:gd name="connsiteY46" fmla="*/ 3545 h 10000"/>
              <a:gd name="connsiteX47" fmla="*/ 1170 w 10183"/>
              <a:gd name="connsiteY47" fmla="*/ 2000 h 10000"/>
              <a:gd name="connsiteX48" fmla="*/ 1481 w 10183"/>
              <a:gd name="connsiteY48" fmla="*/ 1697 h 10000"/>
              <a:gd name="connsiteX49" fmla="*/ 1826 w 10183"/>
              <a:gd name="connsiteY49" fmla="*/ 1773 h 10000"/>
              <a:gd name="connsiteX50" fmla="*/ 1894 w 10183"/>
              <a:gd name="connsiteY50" fmla="*/ 2237 h 10000"/>
              <a:gd name="connsiteX51" fmla="*/ 2000 w 10183"/>
              <a:gd name="connsiteY51" fmla="*/ 2313 h 10000"/>
              <a:gd name="connsiteX52" fmla="*/ 2277 w 10183"/>
              <a:gd name="connsiteY52" fmla="*/ 2161 h 10000"/>
              <a:gd name="connsiteX53" fmla="*/ 2655 w 10183"/>
              <a:gd name="connsiteY53" fmla="*/ 1621 h 10000"/>
              <a:gd name="connsiteX54" fmla="*/ 2464 w 10183"/>
              <a:gd name="connsiteY54" fmla="*/ 1000 h 10000"/>
              <a:gd name="connsiteX55" fmla="*/ 3174 w 10183"/>
              <a:gd name="connsiteY55" fmla="*/ 389 h 10000"/>
              <a:gd name="connsiteX56" fmla="*/ 3243 w 10183"/>
              <a:gd name="connsiteY56" fmla="*/ 161 h 10000"/>
              <a:gd name="connsiteX57" fmla="*/ 3867 w 10183"/>
              <a:gd name="connsiteY57" fmla="*/ 333 h 10000"/>
              <a:gd name="connsiteX58" fmla="*/ 4043 w 10183"/>
              <a:gd name="connsiteY58" fmla="*/ 1333 h 10000"/>
              <a:gd name="connsiteX59" fmla="*/ 4655 w 10183"/>
              <a:gd name="connsiteY59" fmla="*/ 1697 h 10000"/>
              <a:gd name="connsiteX60" fmla="*/ 4864 w 10183"/>
              <a:gd name="connsiteY60" fmla="*/ 1232 h 10000"/>
              <a:gd name="connsiteX61" fmla="*/ 5106 w 10183"/>
              <a:gd name="connsiteY61" fmla="*/ 1308 h 10000"/>
              <a:gd name="connsiteX62" fmla="*/ 5209 w 10183"/>
              <a:gd name="connsiteY62" fmla="*/ 1697 h 10000"/>
              <a:gd name="connsiteX63" fmla="*/ 5315 w 10183"/>
              <a:gd name="connsiteY63" fmla="*/ 1773 h 10000"/>
              <a:gd name="connsiteX64" fmla="*/ 5660 w 10183"/>
              <a:gd name="connsiteY64" fmla="*/ 1621 h 10000"/>
              <a:gd name="connsiteX65" fmla="*/ 5694 w 10183"/>
              <a:gd name="connsiteY65" fmla="*/ 1081 h 10000"/>
              <a:gd name="connsiteX66" fmla="*/ 5796 w 10183"/>
              <a:gd name="connsiteY66" fmla="*/ 929 h 10000"/>
              <a:gd name="connsiteX67" fmla="*/ 6004 w 10183"/>
              <a:gd name="connsiteY67" fmla="*/ 777 h 10000"/>
              <a:gd name="connsiteX68" fmla="*/ 6247 w 10183"/>
              <a:gd name="connsiteY68" fmla="*/ 1232 h 10000"/>
              <a:gd name="connsiteX69" fmla="*/ 6383 w 10183"/>
              <a:gd name="connsiteY69" fmla="*/ 1924 h 10000"/>
              <a:gd name="connsiteX70" fmla="*/ 6140 w 10183"/>
              <a:gd name="connsiteY70" fmla="*/ 2768 h 10000"/>
              <a:gd name="connsiteX71" fmla="*/ 6106 w 10183"/>
              <a:gd name="connsiteY71" fmla="*/ 3005 h 10000"/>
              <a:gd name="connsiteX72" fmla="*/ 6106 w 10183"/>
              <a:gd name="connsiteY72" fmla="*/ 3308 h 10000"/>
              <a:gd name="connsiteX73" fmla="*/ 6281 w 10183"/>
              <a:gd name="connsiteY73" fmla="*/ 2768 h 10000"/>
              <a:gd name="connsiteX74" fmla="*/ 6417 w 10183"/>
              <a:gd name="connsiteY74" fmla="*/ 2692 h 10000"/>
              <a:gd name="connsiteX75" fmla="*/ 6626 w 10183"/>
              <a:gd name="connsiteY75" fmla="*/ 3156 h 10000"/>
              <a:gd name="connsiteX76" fmla="*/ 6592 w 10183"/>
              <a:gd name="connsiteY76" fmla="*/ 3773 h 10000"/>
              <a:gd name="connsiteX77" fmla="*/ 6796 w 10183"/>
              <a:gd name="connsiteY77" fmla="*/ 3621 h 10000"/>
              <a:gd name="connsiteX78" fmla="*/ 7106 w 10183"/>
              <a:gd name="connsiteY78" fmla="*/ 3308 h 10000"/>
              <a:gd name="connsiteX79" fmla="*/ 7247 w 10183"/>
              <a:gd name="connsiteY79" fmla="*/ 3384 h 10000"/>
              <a:gd name="connsiteX80" fmla="*/ 7421 w 10183"/>
              <a:gd name="connsiteY80" fmla="*/ 3773 h 10000"/>
              <a:gd name="connsiteX81" fmla="*/ 7557 w 10183"/>
              <a:gd name="connsiteY81" fmla="*/ 3697 h 10000"/>
              <a:gd name="connsiteX82" fmla="*/ 7732 w 10183"/>
              <a:gd name="connsiteY82" fmla="*/ 4313 h 10000"/>
              <a:gd name="connsiteX83" fmla="*/ 7936 w 10183"/>
              <a:gd name="connsiteY83" fmla="*/ 4464 h 10000"/>
              <a:gd name="connsiteX84" fmla="*/ 8179 w 10183"/>
              <a:gd name="connsiteY84" fmla="*/ 4389 h 10000"/>
              <a:gd name="connsiteX85" fmla="*/ 8281 w 10183"/>
              <a:gd name="connsiteY85" fmla="*/ 4313 h 10000"/>
              <a:gd name="connsiteX86" fmla="*/ 8489 w 10183"/>
              <a:gd name="connsiteY86" fmla="*/ 4464 h 10000"/>
              <a:gd name="connsiteX87" fmla="*/ 9043 w 10183"/>
              <a:gd name="connsiteY87" fmla="*/ 4853 h 10000"/>
              <a:gd name="connsiteX88" fmla="*/ 9145 w 10183"/>
              <a:gd name="connsiteY88" fmla="*/ 5005 h 10000"/>
              <a:gd name="connsiteX89" fmla="*/ 9247 w 10183"/>
              <a:gd name="connsiteY89" fmla="*/ 5081 h 10000"/>
              <a:gd name="connsiteX90" fmla="*/ 9489 w 10183"/>
              <a:gd name="connsiteY90" fmla="*/ 5545 h 10000"/>
              <a:gd name="connsiteX91" fmla="*/ 9834 w 10183"/>
              <a:gd name="connsiteY91" fmla="*/ 6152 h 10000"/>
              <a:gd name="connsiteX92" fmla="*/ 10043 w 10183"/>
              <a:gd name="connsiteY92" fmla="*/ 6389 h 10000"/>
              <a:gd name="connsiteX93" fmla="*/ 10183 w 10183"/>
              <a:gd name="connsiteY93" fmla="*/ 7460 h 10000"/>
              <a:gd name="connsiteX0" fmla="*/ 10183 w 10183"/>
              <a:gd name="connsiteY0" fmla="*/ 7460 h 10000"/>
              <a:gd name="connsiteX1" fmla="*/ 9698 w 10183"/>
              <a:gd name="connsiteY1" fmla="*/ 7081 h 10000"/>
              <a:gd name="connsiteX2" fmla="*/ 9387 w 10183"/>
              <a:gd name="connsiteY2" fmla="*/ 6929 h 10000"/>
              <a:gd name="connsiteX3" fmla="*/ 9353 w 10183"/>
              <a:gd name="connsiteY3" fmla="*/ 6616 h 10000"/>
              <a:gd name="connsiteX4" fmla="*/ 9247 w 10183"/>
              <a:gd name="connsiteY4" fmla="*/ 5924 h 10000"/>
              <a:gd name="connsiteX5" fmla="*/ 8626 w 10183"/>
              <a:gd name="connsiteY5" fmla="*/ 5545 h 10000"/>
              <a:gd name="connsiteX6" fmla="*/ 8421 w 10183"/>
              <a:gd name="connsiteY6" fmla="*/ 6616 h 10000"/>
              <a:gd name="connsiteX7" fmla="*/ 8281 w 10183"/>
              <a:gd name="connsiteY7" fmla="*/ 7005 h 10000"/>
              <a:gd name="connsiteX8" fmla="*/ 8111 w 10183"/>
              <a:gd name="connsiteY8" fmla="*/ 6929 h 10000"/>
              <a:gd name="connsiteX9" fmla="*/ 7970 w 10183"/>
              <a:gd name="connsiteY9" fmla="*/ 6616 h 10000"/>
              <a:gd name="connsiteX10" fmla="*/ 7766 w 10183"/>
              <a:gd name="connsiteY10" fmla="*/ 6464 h 10000"/>
              <a:gd name="connsiteX11" fmla="*/ 7626 w 10183"/>
              <a:gd name="connsiteY11" fmla="*/ 6152 h 10000"/>
              <a:gd name="connsiteX12" fmla="*/ 7557 w 10183"/>
              <a:gd name="connsiteY12" fmla="*/ 5697 h 10000"/>
              <a:gd name="connsiteX13" fmla="*/ 7383 w 10183"/>
              <a:gd name="connsiteY13" fmla="*/ 4929 h 10000"/>
              <a:gd name="connsiteX14" fmla="*/ 6868 w 10183"/>
              <a:gd name="connsiteY14" fmla="*/ 5621 h 10000"/>
              <a:gd name="connsiteX15" fmla="*/ 6902 w 10183"/>
              <a:gd name="connsiteY15" fmla="*/ 5924 h 10000"/>
              <a:gd name="connsiteX16" fmla="*/ 6970 w 10183"/>
              <a:gd name="connsiteY16" fmla="*/ 6389 h 10000"/>
              <a:gd name="connsiteX17" fmla="*/ 6936 w 10183"/>
              <a:gd name="connsiteY17" fmla="*/ 7081 h 10000"/>
              <a:gd name="connsiteX18" fmla="*/ 6834 w 10183"/>
              <a:gd name="connsiteY18" fmla="*/ 7005 h 10000"/>
              <a:gd name="connsiteX19" fmla="*/ 6140 w 10183"/>
              <a:gd name="connsiteY19" fmla="*/ 6000 h 10000"/>
              <a:gd name="connsiteX20" fmla="*/ 5349 w 10183"/>
              <a:gd name="connsiteY20" fmla="*/ 5697 h 10000"/>
              <a:gd name="connsiteX21" fmla="*/ 5072 w 10183"/>
              <a:gd name="connsiteY21" fmla="*/ 6152 h 10000"/>
              <a:gd name="connsiteX22" fmla="*/ 4762 w 10183"/>
              <a:gd name="connsiteY22" fmla="*/ 6389 h 10000"/>
              <a:gd name="connsiteX23" fmla="*/ 4655 w 10183"/>
              <a:gd name="connsiteY23" fmla="*/ 6540 h 10000"/>
              <a:gd name="connsiteX24" fmla="*/ 4451 w 10183"/>
              <a:gd name="connsiteY24" fmla="*/ 6692 h 10000"/>
              <a:gd name="connsiteX25" fmla="*/ 4345 w 10183"/>
              <a:gd name="connsiteY25" fmla="*/ 8227 h 10000"/>
              <a:gd name="connsiteX26" fmla="*/ 4043 w 10183"/>
              <a:gd name="connsiteY26" fmla="*/ 8000 h 10000"/>
              <a:gd name="connsiteX27" fmla="*/ 3932 w 10183"/>
              <a:gd name="connsiteY27" fmla="*/ 7621 h 10000"/>
              <a:gd name="connsiteX28" fmla="*/ 3209 w 10183"/>
              <a:gd name="connsiteY28" fmla="*/ 7773 h 10000"/>
              <a:gd name="connsiteX29" fmla="*/ 2932 w 10183"/>
              <a:gd name="connsiteY29" fmla="*/ 7848 h 10000"/>
              <a:gd name="connsiteX30" fmla="*/ 2792 w 10183"/>
              <a:gd name="connsiteY30" fmla="*/ 8227 h 10000"/>
              <a:gd name="connsiteX31" fmla="*/ 2553 w 10183"/>
              <a:gd name="connsiteY31" fmla="*/ 8768 h 10000"/>
              <a:gd name="connsiteX32" fmla="*/ 2413 w 10183"/>
              <a:gd name="connsiteY32" fmla="*/ 10000 h 10000"/>
              <a:gd name="connsiteX33" fmla="*/ 2345 w 10183"/>
              <a:gd name="connsiteY33" fmla="*/ 9536 h 10000"/>
              <a:gd name="connsiteX34" fmla="*/ 2311 w 10183"/>
              <a:gd name="connsiteY34" fmla="*/ 9308 h 10000"/>
              <a:gd name="connsiteX35" fmla="*/ 2136 w 10183"/>
              <a:gd name="connsiteY35" fmla="*/ 8464 h 10000"/>
              <a:gd name="connsiteX36" fmla="*/ 1894 w 10183"/>
              <a:gd name="connsiteY36" fmla="*/ 8692 h 10000"/>
              <a:gd name="connsiteX37" fmla="*/ 1792 w 10183"/>
              <a:gd name="connsiteY37" fmla="*/ 9081 h 10000"/>
              <a:gd name="connsiteX38" fmla="*/ 1238 w 10183"/>
              <a:gd name="connsiteY38" fmla="*/ 9308 h 10000"/>
              <a:gd name="connsiteX39" fmla="*/ 860 w 10183"/>
              <a:gd name="connsiteY39" fmla="*/ 8313 h 10000"/>
              <a:gd name="connsiteX40" fmla="*/ 481 w 10183"/>
              <a:gd name="connsiteY40" fmla="*/ 8227 h 10000"/>
              <a:gd name="connsiteX41" fmla="*/ 238 w 10183"/>
              <a:gd name="connsiteY41" fmla="*/ 7460 h 10000"/>
              <a:gd name="connsiteX42" fmla="*/ 183 w 10183"/>
              <a:gd name="connsiteY42" fmla="*/ 6667 h 10000"/>
              <a:gd name="connsiteX43" fmla="*/ 183 w 10183"/>
              <a:gd name="connsiteY43" fmla="*/ 6000 h 10000"/>
              <a:gd name="connsiteX44" fmla="*/ 709 w 10183"/>
              <a:gd name="connsiteY44" fmla="*/ 5333 h 10000"/>
              <a:gd name="connsiteX45" fmla="*/ 1102 w 10183"/>
              <a:gd name="connsiteY45" fmla="*/ 4540 h 10000"/>
              <a:gd name="connsiteX46" fmla="*/ 1136 w 10183"/>
              <a:gd name="connsiteY46" fmla="*/ 3545 h 10000"/>
              <a:gd name="connsiteX47" fmla="*/ 1170 w 10183"/>
              <a:gd name="connsiteY47" fmla="*/ 2000 h 10000"/>
              <a:gd name="connsiteX48" fmla="*/ 1481 w 10183"/>
              <a:gd name="connsiteY48" fmla="*/ 1697 h 10000"/>
              <a:gd name="connsiteX49" fmla="*/ 1826 w 10183"/>
              <a:gd name="connsiteY49" fmla="*/ 1773 h 10000"/>
              <a:gd name="connsiteX50" fmla="*/ 1894 w 10183"/>
              <a:gd name="connsiteY50" fmla="*/ 2237 h 10000"/>
              <a:gd name="connsiteX51" fmla="*/ 2172 w 10183"/>
              <a:gd name="connsiteY51" fmla="*/ 2125 h 10000"/>
              <a:gd name="connsiteX52" fmla="*/ 2277 w 10183"/>
              <a:gd name="connsiteY52" fmla="*/ 2161 h 10000"/>
              <a:gd name="connsiteX53" fmla="*/ 2655 w 10183"/>
              <a:gd name="connsiteY53" fmla="*/ 1621 h 10000"/>
              <a:gd name="connsiteX54" fmla="*/ 2464 w 10183"/>
              <a:gd name="connsiteY54" fmla="*/ 1000 h 10000"/>
              <a:gd name="connsiteX55" fmla="*/ 3174 w 10183"/>
              <a:gd name="connsiteY55" fmla="*/ 389 h 10000"/>
              <a:gd name="connsiteX56" fmla="*/ 3243 w 10183"/>
              <a:gd name="connsiteY56" fmla="*/ 161 h 10000"/>
              <a:gd name="connsiteX57" fmla="*/ 3867 w 10183"/>
              <a:gd name="connsiteY57" fmla="*/ 333 h 10000"/>
              <a:gd name="connsiteX58" fmla="*/ 4043 w 10183"/>
              <a:gd name="connsiteY58" fmla="*/ 1333 h 10000"/>
              <a:gd name="connsiteX59" fmla="*/ 4655 w 10183"/>
              <a:gd name="connsiteY59" fmla="*/ 1697 h 10000"/>
              <a:gd name="connsiteX60" fmla="*/ 4864 w 10183"/>
              <a:gd name="connsiteY60" fmla="*/ 1232 h 10000"/>
              <a:gd name="connsiteX61" fmla="*/ 5106 w 10183"/>
              <a:gd name="connsiteY61" fmla="*/ 1308 h 10000"/>
              <a:gd name="connsiteX62" fmla="*/ 5209 w 10183"/>
              <a:gd name="connsiteY62" fmla="*/ 1697 h 10000"/>
              <a:gd name="connsiteX63" fmla="*/ 5315 w 10183"/>
              <a:gd name="connsiteY63" fmla="*/ 1773 h 10000"/>
              <a:gd name="connsiteX64" fmla="*/ 5660 w 10183"/>
              <a:gd name="connsiteY64" fmla="*/ 1621 h 10000"/>
              <a:gd name="connsiteX65" fmla="*/ 5694 w 10183"/>
              <a:gd name="connsiteY65" fmla="*/ 1081 h 10000"/>
              <a:gd name="connsiteX66" fmla="*/ 5796 w 10183"/>
              <a:gd name="connsiteY66" fmla="*/ 929 h 10000"/>
              <a:gd name="connsiteX67" fmla="*/ 6004 w 10183"/>
              <a:gd name="connsiteY67" fmla="*/ 777 h 10000"/>
              <a:gd name="connsiteX68" fmla="*/ 6247 w 10183"/>
              <a:gd name="connsiteY68" fmla="*/ 1232 h 10000"/>
              <a:gd name="connsiteX69" fmla="*/ 6383 w 10183"/>
              <a:gd name="connsiteY69" fmla="*/ 1924 h 10000"/>
              <a:gd name="connsiteX70" fmla="*/ 6140 w 10183"/>
              <a:gd name="connsiteY70" fmla="*/ 2768 h 10000"/>
              <a:gd name="connsiteX71" fmla="*/ 6106 w 10183"/>
              <a:gd name="connsiteY71" fmla="*/ 3005 h 10000"/>
              <a:gd name="connsiteX72" fmla="*/ 6106 w 10183"/>
              <a:gd name="connsiteY72" fmla="*/ 3308 h 10000"/>
              <a:gd name="connsiteX73" fmla="*/ 6281 w 10183"/>
              <a:gd name="connsiteY73" fmla="*/ 2768 h 10000"/>
              <a:gd name="connsiteX74" fmla="*/ 6417 w 10183"/>
              <a:gd name="connsiteY74" fmla="*/ 2692 h 10000"/>
              <a:gd name="connsiteX75" fmla="*/ 6626 w 10183"/>
              <a:gd name="connsiteY75" fmla="*/ 3156 h 10000"/>
              <a:gd name="connsiteX76" fmla="*/ 6592 w 10183"/>
              <a:gd name="connsiteY76" fmla="*/ 3773 h 10000"/>
              <a:gd name="connsiteX77" fmla="*/ 6796 w 10183"/>
              <a:gd name="connsiteY77" fmla="*/ 3621 h 10000"/>
              <a:gd name="connsiteX78" fmla="*/ 7106 w 10183"/>
              <a:gd name="connsiteY78" fmla="*/ 3308 h 10000"/>
              <a:gd name="connsiteX79" fmla="*/ 7247 w 10183"/>
              <a:gd name="connsiteY79" fmla="*/ 3384 h 10000"/>
              <a:gd name="connsiteX80" fmla="*/ 7421 w 10183"/>
              <a:gd name="connsiteY80" fmla="*/ 3773 h 10000"/>
              <a:gd name="connsiteX81" fmla="*/ 7557 w 10183"/>
              <a:gd name="connsiteY81" fmla="*/ 3697 h 10000"/>
              <a:gd name="connsiteX82" fmla="*/ 7732 w 10183"/>
              <a:gd name="connsiteY82" fmla="*/ 4313 h 10000"/>
              <a:gd name="connsiteX83" fmla="*/ 7936 w 10183"/>
              <a:gd name="connsiteY83" fmla="*/ 4464 h 10000"/>
              <a:gd name="connsiteX84" fmla="*/ 8179 w 10183"/>
              <a:gd name="connsiteY84" fmla="*/ 4389 h 10000"/>
              <a:gd name="connsiteX85" fmla="*/ 8281 w 10183"/>
              <a:gd name="connsiteY85" fmla="*/ 4313 h 10000"/>
              <a:gd name="connsiteX86" fmla="*/ 8489 w 10183"/>
              <a:gd name="connsiteY86" fmla="*/ 4464 h 10000"/>
              <a:gd name="connsiteX87" fmla="*/ 9043 w 10183"/>
              <a:gd name="connsiteY87" fmla="*/ 4853 h 10000"/>
              <a:gd name="connsiteX88" fmla="*/ 9145 w 10183"/>
              <a:gd name="connsiteY88" fmla="*/ 5005 h 10000"/>
              <a:gd name="connsiteX89" fmla="*/ 9247 w 10183"/>
              <a:gd name="connsiteY89" fmla="*/ 5081 h 10000"/>
              <a:gd name="connsiteX90" fmla="*/ 9489 w 10183"/>
              <a:gd name="connsiteY90" fmla="*/ 5545 h 10000"/>
              <a:gd name="connsiteX91" fmla="*/ 9834 w 10183"/>
              <a:gd name="connsiteY91" fmla="*/ 6152 h 10000"/>
              <a:gd name="connsiteX92" fmla="*/ 10043 w 10183"/>
              <a:gd name="connsiteY92" fmla="*/ 6389 h 10000"/>
              <a:gd name="connsiteX93" fmla="*/ 10183 w 10183"/>
              <a:gd name="connsiteY93" fmla="*/ 7460 h 10000"/>
              <a:gd name="connsiteX0" fmla="*/ 10183 w 10183"/>
              <a:gd name="connsiteY0" fmla="*/ 7460 h 10000"/>
              <a:gd name="connsiteX1" fmla="*/ 9698 w 10183"/>
              <a:gd name="connsiteY1" fmla="*/ 7081 h 10000"/>
              <a:gd name="connsiteX2" fmla="*/ 9387 w 10183"/>
              <a:gd name="connsiteY2" fmla="*/ 6929 h 10000"/>
              <a:gd name="connsiteX3" fmla="*/ 9353 w 10183"/>
              <a:gd name="connsiteY3" fmla="*/ 6616 h 10000"/>
              <a:gd name="connsiteX4" fmla="*/ 9247 w 10183"/>
              <a:gd name="connsiteY4" fmla="*/ 5924 h 10000"/>
              <a:gd name="connsiteX5" fmla="*/ 8626 w 10183"/>
              <a:gd name="connsiteY5" fmla="*/ 5545 h 10000"/>
              <a:gd name="connsiteX6" fmla="*/ 8421 w 10183"/>
              <a:gd name="connsiteY6" fmla="*/ 6616 h 10000"/>
              <a:gd name="connsiteX7" fmla="*/ 8281 w 10183"/>
              <a:gd name="connsiteY7" fmla="*/ 7005 h 10000"/>
              <a:gd name="connsiteX8" fmla="*/ 8111 w 10183"/>
              <a:gd name="connsiteY8" fmla="*/ 6929 h 10000"/>
              <a:gd name="connsiteX9" fmla="*/ 7970 w 10183"/>
              <a:gd name="connsiteY9" fmla="*/ 6616 h 10000"/>
              <a:gd name="connsiteX10" fmla="*/ 7766 w 10183"/>
              <a:gd name="connsiteY10" fmla="*/ 6464 h 10000"/>
              <a:gd name="connsiteX11" fmla="*/ 7626 w 10183"/>
              <a:gd name="connsiteY11" fmla="*/ 6152 h 10000"/>
              <a:gd name="connsiteX12" fmla="*/ 7557 w 10183"/>
              <a:gd name="connsiteY12" fmla="*/ 5697 h 10000"/>
              <a:gd name="connsiteX13" fmla="*/ 7383 w 10183"/>
              <a:gd name="connsiteY13" fmla="*/ 4929 h 10000"/>
              <a:gd name="connsiteX14" fmla="*/ 6868 w 10183"/>
              <a:gd name="connsiteY14" fmla="*/ 5621 h 10000"/>
              <a:gd name="connsiteX15" fmla="*/ 6902 w 10183"/>
              <a:gd name="connsiteY15" fmla="*/ 5924 h 10000"/>
              <a:gd name="connsiteX16" fmla="*/ 6970 w 10183"/>
              <a:gd name="connsiteY16" fmla="*/ 6389 h 10000"/>
              <a:gd name="connsiteX17" fmla="*/ 6936 w 10183"/>
              <a:gd name="connsiteY17" fmla="*/ 7081 h 10000"/>
              <a:gd name="connsiteX18" fmla="*/ 6834 w 10183"/>
              <a:gd name="connsiteY18" fmla="*/ 7005 h 10000"/>
              <a:gd name="connsiteX19" fmla="*/ 6140 w 10183"/>
              <a:gd name="connsiteY19" fmla="*/ 6000 h 10000"/>
              <a:gd name="connsiteX20" fmla="*/ 5349 w 10183"/>
              <a:gd name="connsiteY20" fmla="*/ 5697 h 10000"/>
              <a:gd name="connsiteX21" fmla="*/ 5072 w 10183"/>
              <a:gd name="connsiteY21" fmla="*/ 6152 h 10000"/>
              <a:gd name="connsiteX22" fmla="*/ 4762 w 10183"/>
              <a:gd name="connsiteY22" fmla="*/ 6389 h 10000"/>
              <a:gd name="connsiteX23" fmla="*/ 4655 w 10183"/>
              <a:gd name="connsiteY23" fmla="*/ 6540 h 10000"/>
              <a:gd name="connsiteX24" fmla="*/ 4451 w 10183"/>
              <a:gd name="connsiteY24" fmla="*/ 6692 h 10000"/>
              <a:gd name="connsiteX25" fmla="*/ 4345 w 10183"/>
              <a:gd name="connsiteY25" fmla="*/ 8227 h 10000"/>
              <a:gd name="connsiteX26" fmla="*/ 4043 w 10183"/>
              <a:gd name="connsiteY26" fmla="*/ 8000 h 10000"/>
              <a:gd name="connsiteX27" fmla="*/ 3932 w 10183"/>
              <a:gd name="connsiteY27" fmla="*/ 7621 h 10000"/>
              <a:gd name="connsiteX28" fmla="*/ 3209 w 10183"/>
              <a:gd name="connsiteY28" fmla="*/ 7773 h 10000"/>
              <a:gd name="connsiteX29" fmla="*/ 2932 w 10183"/>
              <a:gd name="connsiteY29" fmla="*/ 7848 h 10000"/>
              <a:gd name="connsiteX30" fmla="*/ 2792 w 10183"/>
              <a:gd name="connsiteY30" fmla="*/ 8227 h 10000"/>
              <a:gd name="connsiteX31" fmla="*/ 2553 w 10183"/>
              <a:gd name="connsiteY31" fmla="*/ 8768 h 10000"/>
              <a:gd name="connsiteX32" fmla="*/ 2413 w 10183"/>
              <a:gd name="connsiteY32" fmla="*/ 10000 h 10000"/>
              <a:gd name="connsiteX33" fmla="*/ 2345 w 10183"/>
              <a:gd name="connsiteY33" fmla="*/ 9536 h 10000"/>
              <a:gd name="connsiteX34" fmla="*/ 2311 w 10183"/>
              <a:gd name="connsiteY34" fmla="*/ 9308 h 10000"/>
              <a:gd name="connsiteX35" fmla="*/ 2136 w 10183"/>
              <a:gd name="connsiteY35" fmla="*/ 8464 h 10000"/>
              <a:gd name="connsiteX36" fmla="*/ 1894 w 10183"/>
              <a:gd name="connsiteY36" fmla="*/ 8692 h 10000"/>
              <a:gd name="connsiteX37" fmla="*/ 1792 w 10183"/>
              <a:gd name="connsiteY37" fmla="*/ 9081 h 10000"/>
              <a:gd name="connsiteX38" fmla="*/ 1238 w 10183"/>
              <a:gd name="connsiteY38" fmla="*/ 9308 h 10000"/>
              <a:gd name="connsiteX39" fmla="*/ 860 w 10183"/>
              <a:gd name="connsiteY39" fmla="*/ 8313 h 10000"/>
              <a:gd name="connsiteX40" fmla="*/ 481 w 10183"/>
              <a:gd name="connsiteY40" fmla="*/ 8227 h 10000"/>
              <a:gd name="connsiteX41" fmla="*/ 238 w 10183"/>
              <a:gd name="connsiteY41" fmla="*/ 7460 h 10000"/>
              <a:gd name="connsiteX42" fmla="*/ 183 w 10183"/>
              <a:gd name="connsiteY42" fmla="*/ 6667 h 10000"/>
              <a:gd name="connsiteX43" fmla="*/ 183 w 10183"/>
              <a:gd name="connsiteY43" fmla="*/ 6000 h 10000"/>
              <a:gd name="connsiteX44" fmla="*/ 709 w 10183"/>
              <a:gd name="connsiteY44" fmla="*/ 5333 h 10000"/>
              <a:gd name="connsiteX45" fmla="*/ 1102 w 10183"/>
              <a:gd name="connsiteY45" fmla="*/ 4540 h 10000"/>
              <a:gd name="connsiteX46" fmla="*/ 1136 w 10183"/>
              <a:gd name="connsiteY46" fmla="*/ 3545 h 10000"/>
              <a:gd name="connsiteX47" fmla="*/ 1170 w 10183"/>
              <a:gd name="connsiteY47" fmla="*/ 2000 h 10000"/>
              <a:gd name="connsiteX48" fmla="*/ 1481 w 10183"/>
              <a:gd name="connsiteY48" fmla="*/ 1697 h 10000"/>
              <a:gd name="connsiteX49" fmla="*/ 1826 w 10183"/>
              <a:gd name="connsiteY49" fmla="*/ 1773 h 10000"/>
              <a:gd name="connsiteX50" fmla="*/ 2037 w 10183"/>
              <a:gd name="connsiteY50" fmla="*/ 1800 h 10000"/>
              <a:gd name="connsiteX51" fmla="*/ 2172 w 10183"/>
              <a:gd name="connsiteY51" fmla="*/ 2125 h 10000"/>
              <a:gd name="connsiteX52" fmla="*/ 2277 w 10183"/>
              <a:gd name="connsiteY52" fmla="*/ 2161 h 10000"/>
              <a:gd name="connsiteX53" fmla="*/ 2655 w 10183"/>
              <a:gd name="connsiteY53" fmla="*/ 1621 h 10000"/>
              <a:gd name="connsiteX54" fmla="*/ 2464 w 10183"/>
              <a:gd name="connsiteY54" fmla="*/ 1000 h 10000"/>
              <a:gd name="connsiteX55" fmla="*/ 3174 w 10183"/>
              <a:gd name="connsiteY55" fmla="*/ 389 h 10000"/>
              <a:gd name="connsiteX56" fmla="*/ 3243 w 10183"/>
              <a:gd name="connsiteY56" fmla="*/ 161 h 10000"/>
              <a:gd name="connsiteX57" fmla="*/ 3867 w 10183"/>
              <a:gd name="connsiteY57" fmla="*/ 333 h 10000"/>
              <a:gd name="connsiteX58" fmla="*/ 4043 w 10183"/>
              <a:gd name="connsiteY58" fmla="*/ 1333 h 10000"/>
              <a:gd name="connsiteX59" fmla="*/ 4655 w 10183"/>
              <a:gd name="connsiteY59" fmla="*/ 1697 h 10000"/>
              <a:gd name="connsiteX60" fmla="*/ 4864 w 10183"/>
              <a:gd name="connsiteY60" fmla="*/ 1232 h 10000"/>
              <a:gd name="connsiteX61" fmla="*/ 5106 w 10183"/>
              <a:gd name="connsiteY61" fmla="*/ 1308 h 10000"/>
              <a:gd name="connsiteX62" fmla="*/ 5209 w 10183"/>
              <a:gd name="connsiteY62" fmla="*/ 1697 h 10000"/>
              <a:gd name="connsiteX63" fmla="*/ 5315 w 10183"/>
              <a:gd name="connsiteY63" fmla="*/ 1773 h 10000"/>
              <a:gd name="connsiteX64" fmla="*/ 5660 w 10183"/>
              <a:gd name="connsiteY64" fmla="*/ 1621 h 10000"/>
              <a:gd name="connsiteX65" fmla="*/ 5694 w 10183"/>
              <a:gd name="connsiteY65" fmla="*/ 1081 h 10000"/>
              <a:gd name="connsiteX66" fmla="*/ 5796 w 10183"/>
              <a:gd name="connsiteY66" fmla="*/ 929 h 10000"/>
              <a:gd name="connsiteX67" fmla="*/ 6004 w 10183"/>
              <a:gd name="connsiteY67" fmla="*/ 777 h 10000"/>
              <a:gd name="connsiteX68" fmla="*/ 6247 w 10183"/>
              <a:gd name="connsiteY68" fmla="*/ 1232 h 10000"/>
              <a:gd name="connsiteX69" fmla="*/ 6383 w 10183"/>
              <a:gd name="connsiteY69" fmla="*/ 1924 h 10000"/>
              <a:gd name="connsiteX70" fmla="*/ 6140 w 10183"/>
              <a:gd name="connsiteY70" fmla="*/ 2768 h 10000"/>
              <a:gd name="connsiteX71" fmla="*/ 6106 w 10183"/>
              <a:gd name="connsiteY71" fmla="*/ 3005 h 10000"/>
              <a:gd name="connsiteX72" fmla="*/ 6106 w 10183"/>
              <a:gd name="connsiteY72" fmla="*/ 3308 h 10000"/>
              <a:gd name="connsiteX73" fmla="*/ 6281 w 10183"/>
              <a:gd name="connsiteY73" fmla="*/ 2768 h 10000"/>
              <a:gd name="connsiteX74" fmla="*/ 6417 w 10183"/>
              <a:gd name="connsiteY74" fmla="*/ 2692 h 10000"/>
              <a:gd name="connsiteX75" fmla="*/ 6626 w 10183"/>
              <a:gd name="connsiteY75" fmla="*/ 3156 h 10000"/>
              <a:gd name="connsiteX76" fmla="*/ 6592 w 10183"/>
              <a:gd name="connsiteY76" fmla="*/ 3773 h 10000"/>
              <a:gd name="connsiteX77" fmla="*/ 6796 w 10183"/>
              <a:gd name="connsiteY77" fmla="*/ 3621 h 10000"/>
              <a:gd name="connsiteX78" fmla="*/ 7106 w 10183"/>
              <a:gd name="connsiteY78" fmla="*/ 3308 h 10000"/>
              <a:gd name="connsiteX79" fmla="*/ 7247 w 10183"/>
              <a:gd name="connsiteY79" fmla="*/ 3384 h 10000"/>
              <a:gd name="connsiteX80" fmla="*/ 7421 w 10183"/>
              <a:gd name="connsiteY80" fmla="*/ 3773 h 10000"/>
              <a:gd name="connsiteX81" fmla="*/ 7557 w 10183"/>
              <a:gd name="connsiteY81" fmla="*/ 3697 h 10000"/>
              <a:gd name="connsiteX82" fmla="*/ 7732 w 10183"/>
              <a:gd name="connsiteY82" fmla="*/ 4313 h 10000"/>
              <a:gd name="connsiteX83" fmla="*/ 7936 w 10183"/>
              <a:gd name="connsiteY83" fmla="*/ 4464 h 10000"/>
              <a:gd name="connsiteX84" fmla="*/ 8179 w 10183"/>
              <a:gd name="connsiteY84" fmla="*/ 4389 h 10000"/>
              <a:gd name="connsiteX85" fmla="*/ 8281 w 10183"/>
              <a:gd name="connsiteY85" fmla="*/ 4313 h 10000"/>
              <a:gd name="connsiteX86" fmla="*/ 8489 w 10183"/>
              <a:gd name="connsiteY86" fmla="*/ 4464 h 10000"/>
              <a:gd name="connsiteX87" fmla="*/ 9043 w 10183"/>
              <a:gd name="connsiteY87" fmla="*/ 4853 h 10000"/>
              <a:gd name="connsiteX88" fmla="*/ 9145 w 10183"/>
              <a:gd name="connsiteY88" fmla="*/ 5005 h 10000"/>
              <a:gd name="connsiteX89" fmla="*/ 9247 w 10183"/>
              <a:gd name="connsiteY89" fmla="*/ 5081 h 10000"/>
              <a:gd name="connsiteX90" fmla="*/ 9489 w 10183"/>
              <a:gd name="connsiteY90" fmla="*/ 5545 h 10000"/>
              <a:gd name="connsiteX91" fmla="*/ 9834 w 10183"/>
              <a:gd name="connsiteY91" fmla="*/ 6152 h 10000"/>
              <a:gd name="connsiteX92" fmla="*/ 10043 w 10183"/>
              <a:gd name="connsiteY92" fmla="*/ 6389 h 10000"/>
              <a:gd name="connsiteX93" fmla="*/ 10183 w 10183"/>
              <a:gd name="connsiteY93" fmla="*/ 746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0183" h="10000">
                <a:moveTo>
                  <a:pt x="10183" y="7460"/>
                </a:moveTo>
                <a:cubicBezTo>
                  <a:pt x="10047" y="7175"/>
                  <a:pt x="9877" y="7147"/>
                  <a:pt x="9698" y="7081"/>
                </a:cubicBezTo>
                <a:cubicBezTo>
                  <a:pt x="9596" y="7005"/>
                  <a:pt x="9472" y="7071"/>
                  <a:pt x="9387" y="6929"/>
                </a:cubicBezTo>
                <a:cubicBezTo>
                  <a:pt x="9349" y="6863"/>
                  <a:pt x="9366" y="6720"/>
                  <a:pt x="9353" y="6616"/>
                </a:cubicBezTo>
                <a:cubicBezTo>
                  <a:pt x="9323" y="6379"/>
                  <a:pt x="9315" y="6114"/>
                  <a:pt x="9247" y="5924"/>
                </a:cubicBezTo>
                <a:cubicBezTo>
                  <a:pt x="9119" y="5583"/>
                  <a:pt x="8792" y="5583"/>
                  <a:pt x="8626" y="5545"/>
                </a:cubicBezTo>
                <a:cubicBezTo>
                  <a:pt x="8340" y="5308"/>
                  <a:pt x="8460" y="6171"/>
                  <a:pt x="8421" y="6616"/>
                </a:cubicBezTo>
                <a:cubicBezTo>
                  <a:pt x="8413" y="6739"/>
                  <a:pt x="8319" y="6919"/>
                  <a:pt x="8281" y="7005"/>
                </a:cubicBezTo>
                <a:cubicBezTo>
                  <a:pt x="8200" y="7555"/>
                  <a:pt x="8166" y="7137"/>
                  <a:pt x="8111" y="6929"/>
                </a:cubicBezTo>
                <a:cubicBezTo>
                  <a:pt x="8102" y="6900"/>
                  <a:pt x="7983" y="6626"/>
                  <a:pt x="7970" y="6616"/>
                </a:cubicBezTo>
                <a:cubicBezTo>
                  <a:pt x="7906" y="6550"/>
                  <a:pt x="7766" y="6464"/>
                  <a:pt x="7766" y="6464"/>
                </a:cubicBezTo>
                <a:cubicBezTo>
                  <a:pt x="7749" y="6436"/>
                  <a:pt x="7634" y="6199"/>
                  <a:pt x="7626" y="6152"/>
                </a:cubicBezTo>
                <a:cubicBezTo>
                  <a:pt x="7596" y="6009"/>
                  <a:pt x="7557" y="5697"/>
                  <a:pt x="7557" y="5697"/>
                </a:cubicBezTo>
                <a:cubicBezTo>
                  <a:pt x="7528" y="5289"/>
                  <a:pt x="7557" y="5052"/>
                  <a:pt x="7383" y="4929"/>
                </a:cubicBezTo>
                <a:cubicBezTo>
                  <a:pt x="7145" y="4957"/>
                  <a:pt x="6485" y="4768"/>
                  <a:pt x="6868" y="5621"/>
                </a:cubicBezTo>
                <a:cubicBezTo>
                  <a:pt x="6881" y="5725"/>
                  <a:pt x="6889" y="5820"/>
                  <a:pt x="6902" y="5924"/>
                </a:cubicBezTo>
                <a:cubicBezTo>
                  <a:pt x="6923" y="6076"/>
                  <a:pt x="6970" y="6389"/>
                  <a:pt x="6970" y="6389"/>
                </a:cubicBezTo>
                <a:cubicBezTo>
                  <a:pt x="6957" y="6616"/>
                  <a:pt x="6983" y="6872"/>
                  <a:pt x="6936" y="7081"/>
                </a:cubicBezTo>
                <a:cubicBezTo>
                  <a:pt x="6919" y="7156"/>
                  <a:pt x="6864" y="7043"/>
                  <a:pt x="6834" y="7005"/>
                </a:cubicBezTo>
                <a:cubicBezTo>
                  <a:pt x="6596" y="6701"/>
                  <a:pt x="6400" y="6190"/>
                  <a:pt x="6140" y="6000"/>
                </a:cubicBezTo>
                <a:cubicBezTo>
                  <a:pt x="5902" y="5649"/>
                  <a:pt x="5613" y="5896"/>
                  <a:pt x="5349" y="5697"/>
                </a:cubicBezTo>
                <a:cubicBezTo>
                  <a:pt x="5209" y="5801"/>
                  <a:pt x="5200" y="6000"/>
                  <a:pt x="5072" y="6152"/>
                </a:cubicBezTo>
                <a:cubicBezTo>
                  <a:pt x="5013" y="6227"/>
                  <a:pt x="4787" y="6351"/>
                  <a:pt x="4762" y="6389"/>
                </a:cubicBezTo>
                <a:cubicBezTo>
                  <a:pt x="4728" y="6436"/>
                  <a:pt x="4694" y="6502"/>
                  <a:pt x="4655" y="6540"/>
                </a:cubicBezTo>
                <a:cubicBezTo>
                  <a:pt x="4592" y="6607"/>
                  <a:pt x="4451" y="6692"/>
                  <a:pt x="4451" y="6692"/>
                </a:cubicBezTo>
                <a:cubicBezTo>
                  <a:pt x="4383" y="7166"/>
                  <a:pt x="4447" y="7782"/>
                  <a:pt x="4345" y="8227"/>
                </a:cubicBezTo>
                <a:cubicBezTo>
                  <a:pt x="4328" y="8303"/>
                  <a:pt x="4077" y="7971"/>
                  <a:pt x="4043" y="8000"/>
                </a:cubicBezTo>
                <a:cubicBezTo>
                  <a:pt x="3936" y="7744"/>
                  <a:pt x="4021" y="7915"/>
                  <a:pt x="3932" y="7621"/>
                </a:cubicBezTo>
                <a:cubicBezTo>
                  <a:pt x="3464" y="7877"/>
                  <a:pt x="4072" y="7896"/>
                  <a:pt x="3209" y="7773"/>
                </a:cubicBezTo>
                <a:cubicBezTo>
                  <a:pt x="3115" y="7801"/>
                  <a:pt x="3021" y="7791"/>
                  <a:pt x="2932" y="7848"/>
                </a:cubicBezTo>
                <a:cubicBezTo>
                  <a:pt x="2792" y="7934"/>
                  <a:pt x="2851" y="8019"/>
                  <a:pt x="2792" y="8227"/>
                </a:cubicBezTo>
                <a:cubicBezTo>
                  <a:pt x="2732" y="8445"/>
                  <a:pt x="2647" y="8626"/>
                  <a:pt x="2553" y="8768"/>
                </a:cubicBezTo>
                <a:cubicBezTo>
                  <a:pt x="2438" y="9137"/>
                  <a:pt x="2447" y="9564"/>
                  <a:pt x="2413" y="10000"/>
                </a:cubicBezTo>
                <a:cubicBezTo>
                  <a:pt x="2392" y="9848"/>
                  <a:pt x="2366" y="9687"/>
                  <a:pt x="2345" y="9536"/>
                </a:cubicBezTo>
                <a:cubicBezTo>
                  <a:pt x="2332" y="9460"/>
                  <a:pt x="2311" y="9308"/>
                  <a:pt x="2311" y="9308"/>
                </a:cubicBezTo>
                <a:cubicBezTo>
                  <a:pt x="2285" y="8872"/>
                  <a:pt x="2323" y="8597"/>
                  <a:pt x="2136" y="8464"/>
                </a:cubicBezTo>
                <a:cubicBezTo>
                  <a:pt x="2055" y="8512"/>
                  <a:pt x="1953" y="8531"/>
                  <a:pt x="1894" y="8692"/>
                </a:cubicBezTo>
                <a:cubicBezTo>
                  <a:pt x="1843" y="8834"/>
                  <a:pt x="1894" y="9005"/>
                  <a:pt x="1792" y="9081"/>
                </a:cubicBezTo>
                <a:cubicBezTo>
                  <a:pt x="1617" y="9213"/>
                  <a:pt x="1417" y="9185"/>
                  <a:pt x="1238" y="9308"/>
                </a:cubicBezTo>
                <a:cubicBezTo>
                  <a:pt x="1128" y="8938"/>
                  <a:pt x="1004" y="8626"/>
                  <a:pt x="860" y="8313"/>
                </a:cubicBezTo>
                <a:cubicBezTo>
                  <a:pt x="770" y="8114"/>
                  <a:pt x="609" y="8256"/>
                  <a:pt x="481" y="8227"/>
                </a:cubicBezTo>
                <a:cubicBezTo>
                  <a:pt x="319" y="7981"/>
                  <a:pt x="362" y="7754"/>
                  <a:pt x="238" y="7460"/>
                </a:cubicBezTo>
                <a:cubicBezTo>
                  <a:pt x="183" y="7081"/>
                  <a:pt x="115" y="6999"/>
                  <a:pt x="183" y="6667"/>
                </a:cubicBezTo>
                <a:cubicBezTo>
                  <a:pt x="307" y="6061"/>
                  <a:pt x="0" y="6275"/>
                  <a:pt x="183" y="6000"/>
                </a:cubicBezTo>
                <a:cubicBezTo>
                  <a:pt x="272" y="5697"/>
                  <a:pt x="551" y="5418"/>
                  <a:pt x="709" y="5333"/>
                </a:cubicBezTo>
                <a:cubicBezTo>
                  <a:pt x="832" y="5039"/>
                  <a:pt x="1043" y="4929"/>
                  <a:pt x="1102" y="4540"/>
                </a:cubicBezTo>
                <a:cubicBezTo>
                  <a:pt x="1123" y="4180"/>
                  <a:pt x="1187" y="3877"/>
                  <a:pt x="1136" y="3545"/>
                </a:cubicBezTo>
                <a:cubicBezTo>
                  <a:pt x="1145" y="3242"/>
                  <a:pt x="1230" y="2398"/>
                  <a:pt x="1170" y="2000"/>
                </a:cubicBezTo>
                <a:cubicBezTo>
                  <a:pt x="1417" y="1820"/>
                  <a:pt x="1319" y="1943"/>
                  <a:pt x="1481" y="1697"/>
                </a:cubicBezTo>
                <a:cubicBezTo>
                  <a:pt x="1596" y="1725"/>
                  <a:pt x="1728" y="1640"/>
                  <a:pt x="1826" y="1773"/>
                </a:cubicBezTo>
                <a:cubicBezTo>
                  <a:pt x="1889" y="1858"/>
                  <a:pt x="1969" y="1753"/>
                  <a:pt x="2037" y="1800"/>
                </a:cubicBezTo>
                <a:cubicBezTo>
                  <a:pt x="2071" y="1828"/>
                  <a:pt x="2138" y="2096"/>
                  <a:pt x="2172" y="2125"/>
                </a:cubicBezTo>
                <a:cubicBezTo>
                  <a:pt x="2266" y="2077"/>
                  <a:pt x="2200" y="2284"/>
                  <a:pt x="2277" y="2161"/>
                </a:cubicBezTo>
                <a:cubicBezTo>
                  <a:pt x="2392" y="1981"/>
                  <a:pt x="2519" y="1725"/>
                  <a:pt x="2655" y="1621"/>
                </a:cubicBezTo>
                <a:cubicBezTo>
                  <a:pt x="2723" y="1147"/>
                  <a:pt x="2528" y="1418"/>
                  <a:pt x="2464" y="1000"/>
                </a:cubicBezTo>
                <a:cubicBezTo>
                  <a:pt x="2673" y="972"/>
                  <a:pt x="2970" y="474"/>
                  <a:pt x="3174" y="389"/>
                </a:cubicBezTo>
                <a:cubicBezTo>
                  <a:pt x="3213" y="370"/>
                  <a:pt x="3209" y="218"/>
                  <a:pt x="3243" y="161"/>
                </a:cubicBezTo>
                <a:cubicBezTo>
                  <a:pt x="3336" y="0"/>
                  <a:pt x="3752" y="371"/>
                  <a:pt x="3867" y="333"/>
                </a:cubicBezTo>
                <a:cubicBezTo>
                  <a:pt x="4033" y="722"/>
                  <a:pt x="3915" y="907"/>
                  <a:pt x="4043" y="1333"/>
                </a:cubicBezTo>
                <a:cubicBezTo>
                  <a:pt x="4166" y="2186"/>
                  <a:pt x="4111" y="1763"/>
                  <a:pt x="4655" y="1697"/>
                </a:cubicBezTo>
                <a:cubicBezTo>
                  <a:pt x="4774" y="1450"/>
                  <a:pt x="4698" y="1355"/>
                  <a:pt x="4864" y="1232"/>
                </a:cubicBezTo>
                <a:cubicBezTo>
                  <a:pt x="4945" y="1261"/>
                  <a:pt x="5030" y="1251"/>
                  <a:pt x="5106" y="1308"/>
                </a:cubicBezTo>
                <a:cubicBezTo>
                  <a:pt x="5226" y="1403"/>
                  <a:pt x="5136" y="1536"/>
                  <a:pt x="5209" y="1697"/>
                </a:cubicBezTo>
                <a:cubicBezTo>
                  <a:pt x="5234" y="1754"/>
                  <a:pt x="5281" y="1744"/>
                  <a:pt x="5315" y="1773"/>
                </a:cubicBezTo>
                <a:cubicBezTo>
                  <a:pt x="5426" y="1687"/>
                  <a:pt x="5579" y="1801"/>
                  <a:pt x="5660" y="1621"/>
                </a:cubicBezTo>
                <a:cubicBezTo>
                  <a:pt x="5719" y="1488"/>
                  <a:pt x="5660" y="1251"/>
                  <a:pt x="5694" y="1081"/>
                </a:cubicBezTo>
                <a:cubicBezTo>
                  <a:pt x="5711" y="995"/>
                  <a:pt x="5762" y="976"/>
                  <a:pt x="5796" y="929"/>
                </a:cubicBezTo>
                <a:cubicBezTo>
                  <a:pt x="5843" y="588"/>
                  <a:pt x="5881" y="483"/>
                  <a:pt x="6004" y="777"/>
                </a:cubicBezTo>
                <a:cubicBezTo>
                  <a:pt x="6055" y="1118"/>
                  <a:pt x="6111" y="1033"/>
                  <a:pt x="6247" y="1232"/>
                </a:cubicBezTo>
                <a:cubicBezTo>
                  <a:pt x="6328" y="1782"/>
                  <a:pt x="6272" y="1564"/>
                  <a:pt x="6383" y="1924"/>
                </a:cubicBezTo>
                <a:cubicBezTo>
                  <a:pt x="6315" y="2161"/>
                  <a:pt x="6234" y="2569"/>
                  <a:pt x="6140" y="2768"/>
                </a:cubicBezTo>
                <a:cubicBezTo>
                  <a:pt x="6128" y="2844"/>
                  <a:pt x="6128" y="2938"/>
                  <a:pt x="6106" y="3005"/>
                </a:cubicBezTo>
                <a:cubicBezTo>
                  <a:pt x="6013" y="3270"/>
                  <a:pt x="5928" y="3043"/>
                  <a:pt x="6106" y="3308"/>
                </a:cubicBezTo>
                <a:cubicBezTo>
                  <a:pt x="6281" y="3185"/>
                  <a:pt x="6200" y="3308"/>
                  <a:pt x="6281" y="2768"/>
                </a:cubicBezTo>
                <a:cubicBezTo>
                  <a:pt x="6294" y="2673"/>
                  <a:pt x="6370" y="2720"/>
                  <a:pt x="6417" y="2692"/>
                </a:cubicBezTo>
                <a:cubicBezTo>
                  <a:pt x="6553" y="2787"/>
                  <a:pt x="6579" y="2853"/>
                  <a:pt x="6626" y="3156"/>
                </a:cubicBezTo>
                <a:cubicBezTo>
                  <a:pt x="6613" y="3365"/>
                  <a:pt x="6532" y="3611"/>
                  <a:pt x="6592" y="3773"/>
                </a:cubicBezTo>
                <a:cubicBezTo>
                  <a:pt x="6638" y="3896"/>
                  <a:pt x="6728" y="3668"/>
                  <a:pt x="6796" y="3621"/>
                </a:cubicBezTo>
                <a:cubicBezTo>
                  <a:pt x="6911" y="3536"/>
                  <a:pt x="7004" y="3460"/>
                  <a:pt x="7106" y="3308"/>
                </a:cubicBezTo>
                <a:cubicBezTo>
                  <a:pt x="7153" y="3336"/>
                  <a:pt x="7209" y="3327"/>
                  <a:pt x="7247" y="3384"/>
                </a:cubicBezTo>
                <a:cubicBezTo>
                  <a:pt x="7315" y="3488"/>
                  <a:pt x="7421" y="3773"/>
                  <a:pt x="7421" y="3773"/>
                </a:cubicBezTo>
                <a:cubicBezTo>
                  <a:pt x="7468" y="3744"/>
                  <a:pt x="7515" y="3668"/>
                  <a:pt x="7557" y="3697"/>
                </a:cubicBezTo>
                <a:cubicBezTo>
                  <a:pt x="7660" y="3773"/>
                  <a:pt x="7626" y="4190"/>
                  <a:pt x="7732" y="4313"/>
                </a:cubicBezTo>
                <a:cubicBezTo>
                  <a:pt x="7796" y="4389"/>
                  <a:pt x="7936" y="4464"/>
                  <a:pt x="7936" y="4464"/>
                </a:cubicBezTo>
                <a:cubicBezTo>
                  <a:pt x="8017" y="4436"/>
                  <a:pt x="8098" y="4427"/>
                  <a:pt x="8179" y="4389"/>
                </a:cubicBezTo>
                <a:cubicBezTo>
                  <a:pt x="8213" y="4370"/>
                  <a:pt x="8247" y="4303"/>
                  <a:pt x="8281" y="4313"/>
                </a:cubicBezTo>
                <a:cubicBezTo>
                  <a:pt x="8353" y="4332"/>
                  <a:pt x="8417" y="4427"/>
                  <a:pt x="8489" y="4464"/>
                </a:cubicBezTo>
                <a:cubicBezTo>
                  <a:pt x="8677" y="4569"/>
                  <a:pt x="8860" y="4711"/>
                  <a:pt x="9043" y="4853"/>
                </a:cubicBezTo>
                <a:cubicBezTo>
                  <a:pt x="9081" y="4882"/>
                  <a:pt x="9106" y="4967"/>
                  <a:pt x="9145" y="5005"/>
                </a:cubicBezTo>
                <a:cubicBezTo>
                  <a:pt x="9179" y="5043"/>
                  <a:pt x="9213" y="5052"/>
                  <a:pt x="9247" y="5081"/>
                </a:cubicBezTo>
                <a:cubicBezTo>
                  <a:pt x="9328" y="5251"/>
                  <a:pt x="9413" y="5365"/>
                  <a:pt x="9489" y="5545"/>
                </a:cubicBezTo>
                <a:cubicBezTo>
                  <a:pt x="9549" y="5934"/>
                  <a:pt x="9660" y="6057"/>
                  <a:pt x="9834" y="6152"/>
                </a:cubicBezTo>
                <a:cubicBezTo>
                  <a:pt x="9898" y="6246"/>
                  <a:pt x="9983" y="6284"/>
                  <a:pt x="10043" y="6389"/>
                </a:cubicBezTo>
                <a:cubicBezTo>
                  <a:pt x="10166" y="6607"/>
                  <a:pt x="10166" y="7194"/>
                  <a:pt x="10183" y="7460"/>
                </a:cubicBezTo>
                <a:close/>
              </a:path>
            </a:pathLst>
          </a:custGeom>
          <a:solidFill>
            <a:srgbClr val="669900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altLang="zh-CN" sz="24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4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      </a:t>
            </a:r>
            <a:r>
              <a:rPr lang="zh-CN" altLang="en-US" sz="24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亚马孙平原</a:t>
            </a:r>
            <a:endParaRPr lang="en-US" altLang="zh-CN" sz="2400" b="1" dirty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  <a:endParaRPr lang="en-US" altLang="zh-CN" sz="36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endParaRPr lang="zh-CN" alt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9" name="未知"/>
          <p:cNvSpPr>
            <a:spLocks/>
          </p:cNvSpPr>
          <p:nvPr/>
        </p:nvSpPr>
        <p:spPr bwMode="auto">
          <a:xfrm>
            <a:off x="5382578" y="2225040"/>
            <a:ext cx="2958782" cy="2481580"/>
          </a:xfrm>
          <a:custGeom>
            <a:avLst/>
            <a:gdLst>
              <a:gd name="T0" fmla="*/ 2147483647 w 1860"/>
              <a:gd name="T1" fmla="*/ 2147483647 h 1660"/>
              <a:gd name="T2" fmla="*/ 2147483647 w 1860"/>
              <a:gd name="T3" fmla="*/ 2147483647 h 1660"/>
              <a:gd name="T4" fmla="*/ 2147483647 w 1860"/>
              <a:gd name="T5" fmla="*/ 2147483647 h 1660"/>
              <a:gd name="T6" fmla="*/ 2147483647 w 1860"/>
              <a:gd name="T7" fmla="*/ 2147483647 h 1660"/>
              <a:gd name="T8" fmla="*/ 2147483647 w 1860"/>
              <a:gd name="T9" fmla="*/ 2147483647 h 1660"/>
              <a:gd name="T10" fmla="*/ 2147483647 w 1860"/>
              <a:gd name="T11" fmla="*/ 2147483647 h 1660"/>
              <a:gd name="T12" fmla="*/ 2147483647 w 1860"/>
              <a:gd name="T13" fmla="*/ 2147483647 h 1660"/>
              <a:gd name="T14" fmla="*/ 2147483647 w 1860"/>
              <a:gd name="T15" fmla="*/ 2147483647 h 1660"/>
              <a:gd name="T16" fmla="*/ 2147483647 w 1860"/>
              <a:gd name="T17" fmla="*/ 2147483647 h 1660"/>
              <a:gd name="T18" fmla="*/ 2147483647 w 1860"/>
              <a:gd name="T19" fmla="*/ 2147483647 h 1660"/>
              <a:gd name="T20" fmla="*/ 2147483647 w 1860"/>
              <a:gd name="T21" fmla="*/ 2147483647 h 1660"/>
              <a:gd name="T22" fmla="*/ 2147483647 w 1860"/>
              <a:gd name="T23" fmla="*/ 2147483647 h 1660"/>
              <a:gd name="T24" fmla="*/ 2147483647 w 1860"/>
              <a:gd name="T25" fmla="*/ 2147483647 h 1660"/>
              <a:gd name="T26" fmla="*/ 2147483647 w 1860"/>
              <a:gd name="T27" fmla="*/ 2147483647 h 1660"/>
              <a:gd name="T28" fmla="*/ 2147483647 w 1860"/>
              <a:gd name="T29" fmla="*/ 2147483647 h 1660"/>
              <a:gd name="T30" fmla="*/ 2147483647 w 1860"/>
              <a:gd name="T31" fmla="*/ 2147483647 h 1660"/>
              <a:gd name="T32" fmla="*/ 0 w 1860"/>
              <a:gd name="T33" fmla="*/ 2147483647 h 1660"/>
              <a:gd name="T34" fmla="*/ 2147483647 w 1860"/>
              <a:gd name="T35" fmla="*/ 2147483647 h 1660"/>
              <a:gd name="T36" fmla="*/ 2147483647 w 1860"/>
              <a:gd name="T37" fmla="*/ 2147483647 h 1660"/>
              <a:gd name="T38" fmla="*/ 2147483647 w 1860"/>
              <a:gd name="T39" fmla="*/ 2147483647 h 1660"/>
              <a:gd name="T40" fmla="*/ 2147483647 w 1860"/>
              <a:gd name="T41" fmla="*/ 2147483647 h 1660"/>
              <a:gd name="T42" fmla="*/ 2147483647 w 1860"/>
              <a:gd name="T43" fmla="*/ 2147483647 h 1660"/>
              <a:gd name="T44" fmla="*/ 2147483647 w 1860"/>
              <a:gd name="T45" fmla="*/ 2147483647 h 1660"/>
              <a:gd name="T46" fmla="*/ 2147483647 w 1860"/>
              <a:gd name="T47" fmla="*/ 2147483647 h 1660"/>
              <a:gd name="T48" fmla="*/ 2147483647 w 1860"/>
              <a:gd name="T49" fmla="*/ 2147483647 h 1660"/>
              <a:gd name="T50" fmla="*/ 2147483647 w 1860"/>
              <a:gd name="T51" fmla="*/ 2147483647 h 1660"/>
              <a:gd name="T52" fmla="*/ 2147483647 w 1860"/>
              <a:gd name="T53" fmla="*/ 2147483647 h 1660"/>
              <a:gd name="T54" fmla="*/ 2147483647 w 1860"/>
              <a:gd name="T55" fmla="*/ 2147483647 h 1660"/>
              <a:gd name="T56" fmla="*/ 2147483647 w 1860"/>
              <a:gd name="T57" fmla="*/ 2147483647 h 1660"/>
              <a:gd name="T58" fmla="*/ 2147483647 w 1860"/>
              <a:gd name="T59" fmla="*/ 2147483647 h 1660"/>
              <a:gd name="T60" fmla="*/ 2147483647 w 1860"/>
              <a:gd name="T61" fmla="*/ 2147483647 h 1660"/>
              <a:gd name="T62" fmla="*/ 2147483647 w 1860"/>
              <a:gd name="T63" fmla="*/ 2147483647 h 1660"/>
              <a:gd name="T64" fmla="*/ 2147483647 w 1860"/>
              <a:gd name="T65" fmla="*/ 2147483647 h 1660"/>
              <a:gd name="T66" fmla="*/ 2147483647 w 1860"/>
              <a:gd name="T67" fmla="*/ 2147483647 h 1660"/>
              <a:gd name="T68" fmla="*/ 2147483647 w 1860"/>
              <a:gd name="T69" fmla="*/ 2147483647 h 1660"/>
              <a:gd name="T70" fmla="*/ 2147483647 w 1860"/>
              <a:gd name="T71" fmla="*/ 2147483647 h 1660"/>
              <a:gd name="T72" fmla="*/ 2147483647 w 1860"/>
              <a:gd name="T73" fmla="*/ 2147483647 h 1660"/>
              <a:gd name="T74" fmla="*/ 2147483647 w 1860"/>
              <a:gd name="T75" fmla="*/ 2147483647 h 1660"/>
              <a:gd name="T76" fmla="*/ 2147483647 w 1860"/>
              <a:gd name="T77" fmla="*/ 2147483647 h 1660"/>
              <a:gd name="T78" fmla="*/ 2147483647 w 1860"/>
              <a:gd name="T79" fmla="*/ 2147483647 h 1660"/>
              <a:gd name="T80" fmla="*/ 2147483647 w 1860"/>
              <a:gd name="T81" fmla="*/ 2147483647 h 1660"/>
              <a:gd name="T82" fmla="*/ 2147483647 w 1860"/>
              <a:gd name="T83" fmla="*/ 2147483647 h 1660"/>
              <a:gd name="T84" fmla="*/ 2147483647 w 1860"/>
              <a:gd name="T85" fmla="*/ 2147483647 h 1660"/>
              <a:gd name="T86" fmla="*/ 2147483647 w 1860"/>
              <a:gd name="T87" fmla="*/ 2147483647 h 166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860"/>
              <a:gd name="T133" fmla="*/ 0 h 1660"/>
              <a:gd name="T134" fmla="*/ 1860 w 1860"/>
              <a:gd name="T135" fmla="*/ 1660 h 166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156 w 10000"/>
              <a:gd name="connsiteY8" fmla="*/ 560 h 10000"/>
              <a:gd name="connsiteX9" fmla="*/ 7586 w 10000"/>
              <a:gd name="connsiteY9" fmla="*/ 458 h 10000"/>
              <a:gd name="connsiteX10" fmla="*/ 7285 w 10000"/>
              <a:gd name="connsiteY10" fmla="*/ 1488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403 w 10000"/>
              <a:gd name="connsiteY24" fmla="*/ 705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742 w 10000"/>
              <a:gd name="connsiteY28" fmla="*/ 1681 h 10000"/>
              <a:gd name="connsiteX29" fmla="*/ 1306 w 10000"/>
              <a:gd name="connsiteY29" fmla="*/ 1729 h 10000"/>
              <a:gd name="connsiteX30" fmla="*/ 1091 w 10000"/>
              <a:gd name="connsiteY30" fmla="*/ 1880 h 10000"/>
              <a:gd name="connsiteX31" fmla="*/ 742 w 10000"/>
              <a:gd name="connsiteY31" fmla="*/ 1928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156 w 10000"/>
              <a:gd name="connsiteY8" fmla="*/ 560 h 10000"/>
              <a:gd name="connsiteX9" fmla="*/ 7586 w 10000"/>
              <a:gd name="connsiteY9" fmla="*/ 458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403 w 10000"/>
              <a:gd name="connsiteY24" fmla="*/ 705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742 w 10000"/>
              <a:gd name="connsiteY28" fmla="*/ 1681 h 10000"/>
              <a:gd name="connsiteX29" fmla="*/ 1306 w 10000"/>
              <a:gd name="connsiteY29" fmla="*/ 1729 h 10000"/>
              <a:gd name="connsiteX30" fmla="*/ 1091 w 10000"/>
              <a:gd name="connsiteY30" fmla="*/ 1880 h 10000"/>
              <a:gd name="connsiteX31" fmla="*/ 742 w 10000"/>
              <a:gd name="connsiteY31" fmla="*/ 1928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586 w 10000"/>
              <a:gd name="connsiteY9" fmla="*/ 458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403 w 10000"/>
              <a:gd name="connsiteY24" fmla="*/ 705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742 w 10000"/>
              <a:gd name="connsiteY28" fmla="*/ 1681 h 10000"/>
              <a:gd name="connsiteX29" fmla="*/ 1306 w 10000"/>
              <a:gd name="connsiteY29" fmla="*/ 1729 h 10000"/>
              <a:gd name="connsiteX30" fmla="*/ 1091 w 10000"/>
              <a:gd name="connsiteY30" fmla="*/ 1880 h 10000"/>
              <a:gd name="connsiteX31" fmla="*/ 742 w 10000"/>
              <a:gd name="connsiteY31" fmla="*/ 1928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403 w 10000"/>
              <a:gd name="connsiteY24" fmla="*/ 705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742 w 10000"/>
              <a:gd name="connsiteY28" fmla="*/ 1681 h 10000"/>
              <a:gd name="connsiteX29" fmla="*/ 1306 w 10000"/>
              <a:gd name="connsiteY29" fmla="*/ 1729 h 10000"/>
              <a:gd name="connsiteX30" fmla="*/ 1091 w 10000"/>
              <a:gd name="connsiteY30" fmla="*/ 1880 h 10000"/>
              <a:gd name="connsiteX31" fmla="*/ 742 w 10000"/>
              <a:gd name="connsiteY31" fmla="*/ 1928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537 w 10000"/>
              <a:gd name="connsiteY24" fmla="*/ 630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742 w 10000"/>
              <a:gd name="connsiteY28" fmla="*/ 1681 h 10000"/>
              <a:gd name="connsiteX29" fmla="*/ 1306 w 10000"/>
              <a:gd name="connsiteY29" fmla="*/ 1729 h 10000"/>
              <a:gd name="connsiteX30" fmla="*/ 1091 w 10000"/>
              <a:gd name="connsiteY30" fmla="*/ 1880 h 10000"/>
              <a:gd name="connsiteX31" fmla="*/ 742 w 10000"/>
              <a:gd name="connsiteY31" fmla="*/ 1928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537 w 10000"/>
              <a:gd name="connsiteY24" fmla="*/ 420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742 w 10000"/>
              <a:gd name="connsiteY28" fmla="*/ 1681 h 10000"/>
              <a:gd name="connsiteX29" fmla="*/ 1306 w 10000"/>
              <a:gd name="connsiteY29" fmla="*/ 1729 h 10000"/>
              <a:gd name="connsiteX30" fmla="*/ 1091 w 10000"/>
              <a:gd name="connsiteY30" fmla="*/ 1880 h 10000"/>
              <a:gd name="connsiteX31" fmla="*/ 742 w 10000"/>
              <a:gd name="connsiteY31" fmla="*/ 1928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537 w 10000"/>
              <a:gd name="connsiteY24" fmla="*/ 420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742 w 10000"/>
              <a:gd name="connsiteY28" fmla="*/ 1681 h 10000"/>
              <a:gd name="connsiteX29" fmla="*/ 1306 w 10000"/>
              <a:gd name="connsiteY29" fmla="*/ 1729 h 10000"/>
              <a:gd name="connsiteX30" fmla="*/ 1091 w 10000"/>
              <a:gd name="connsiteY30" fmla="*/ 1880 h 10000"/>
              <a:gd name="connsiteX31" fmla="*/ 520 w 10000"/>
              <a:gd name="connsiteY31" fmla="*/ 1890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537 w 10000"/>
              <a:gd name="connsiteY24" fmla="*/ 420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742 w 10000"/>
              <a:gd name="connsiteY28" fmla="*/ 1681 h 10000"/>
              <a:gd name="connsiteX29" fmla="*/ 1306 w 10000"/>
              <a:gd name="connsiteY29" fmla="*/ 1729 h 10000"/>
              <a:gd name="connsiteX30" fmla="*/ 1167 w 10000"/>
              <a:gd name="connsiteY30" fmla="*/ 1680 h 10000"/>
              <a:gd name="connsiteX31" fmla="*/ 520 w 10000"/>
              <a:gd name="connsiteY31" fmla="*/ 1890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537 w 10000"/>
              <a:gd name="connsiteY24" fmla="*/ 420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597 w 10000"/>
              <a:gd name="connsiteY28" fmla="*/ 1890 h 10000"/>
              <a:gd name="connsiteX29" fmla="*/ 1306 w 10000"/>
              <a:gd name="connsiteY29" fmla="*/ 1729 h 10000"/>
              <a:gd name="connsiteX30" fmla="*/ 1167 w 10000"/>
              <a:gd name="connsiteY30" fmla="*/ 1680 h 10000"/>
              <a:gd name="connsiteX31" fmla="*/ 520 w 10000"/>
              <a:gd name="connsiteY31" fmla="*/ 1890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769 w 10000"/>
              <a:gd name="connsiteY0" fmla="*/ 1193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537 w 10000"/>
              <a:gd name="connsiteY24" fmla="*/ 420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813 w 10000"/>
              <a:gd name="connsiteY28" fmla="*/ 1680 h 10000"/>
              <a:gd name="connsiteX29" fmla="*/ 1306 w 10000"/>
              <a:gd name="connsiteY29" fmla="*/ 1729 h 10000"/>
              <a:gd name="connsiteX30" fmla="*/ 1167 w 10000"/>
              <a:gd name="connsiteY30" fmla="*/ 1680 h 10000"/>
              <a:gd name="connsiteX31" fmla="*/ 520 w 10000"/>
              <a:gd name="connsiteY31" fmla="*/ 1890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769 w 10000"/>
              <a:gd name="connsiteY88" fmla="*/ 1193 h 10000"/>
              <a:gd name="connsiteX0" fmla="*/ 9569 w 10000"/>
              <a:gd name="connsiteY0" fmla="*/ 1470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537 w 10000"/>
              <a:gd name="connsiteY24" fmla="*/ 420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813 w 10000"/>
              <a:gd name="connsiteY28" fmla="*/ 1680 h 10000"/>
              <a:gd name="connsiteX29" fmla="*/ 1306 w 10000"/>
              <a:gd name="connsiteY29" fmla="*/ 1729 h 10000"/>
              <a:gd name="connsiteX30" fmla="*/ 1167 w 10000"/>
              <a:gd name="connsiteY30" fmla="*/ 1680 h 10000"/>
              <a:gd name="connsiteX31" fmla="*/ 520 w 10000"/>
              <a:gd name="connsiteY31" fmla="*/ 1890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898 w 10000"/>
              <a:gd name="connsiteY86" fmla="*/ 2120 h 10000"/>
              <a:gd name="connsiteX87" fmla="*/ 9989 w 10000"/>
              <a:gd name="connsiteY87" fmla="*/ 1729 h 10000"/>
              <a:gd name="connsiteX88" fmla="*/ 9569 w 10000"/>
              <a:gd name="connsiteY88" fmla="*/ 1470 h 10000"/>
              <a:gd name="connsiteX0" fmla="*/ 9569 w 10000"/>
              <a:gd name="connsiteY0" fmla="*/ 1470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537 w 10000"/>
              <a:gd name="connsiteY24" fmla="*/ 420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813 w 10000"/>
              <a:gd name="connsiteY28" fmla="*/ 1680 h 10000"/>
              <a:gd name="connsiteX29" fmla="*/ 1306 w 10000"/>
              <a:gd name="connsiteY29" fmla="*/ 1729 h 10000"/>
              <a:gd name="connsiteX30" fmla="*/ 1167 w 10000"/>
              <a:gd name="connsiteY30" fmla="*/ 1680 h 10000"/>
              <a:gd name="connsiteX31" fmla="*/ 520 w 10000"/>
              <a:gd name="connsiteY31" fmla="*/ 1890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354 w 10000"/>
              <a:gd name="connsiteY86" fmla="*/ 2100 h 10000"/>
              <a:gd name="connsiteX87" fmla="*/ 9989 w 10000"/>
              <a:gd name="connsiteY87" fmla="*/ 1729 h 10000"/>
              <a:gd name="connsiteX88" fmla="*/ 9569 w 10000"/>
              <a:gd name="connsiteY88" fmla="*/ 1470 h 10000"/>
              <a:gd name="connsiteX0" fmla="*/ 9569 w 10000"/>
              <a:gd name="connsiteY0" fmla="*/ 1470 h 10000"/>
              <a:gd name="connsiteX1" fmla="*/ 9597 w 10000"/>
              <a:gd name="connsiteY1" fmla="*/ 1633 h 10000"/>
              <a:gd name="connsiteX2" fmla="*/ 9290 w 10000"/>
              <a:gd name="connsiteY2" fmla="*/ 1584 h 10000"/>
              <a:gd name="connsiteX3" fmla="*/ 9156 w 10000"/>
              <a:gd name="connsiteY3" fmla="*/ 1488 h 10000"/>
              <a:gd name="connsiteX4" fmla="*/ 9027 w 10000"/>
              <a:gd name="connsiteY4" fmla="*/ 1440 h 10000"/>
              <a:gd name="connsiteX5" fmla="*/ 8806 w 10000"/>
              <a:gd name="connsiteY5" fmla="*/ 1289 h 10000"/>
              <a:gd name="connsiteX6" fmla="*/ 8591 w 10000"/>
              <a:gd name="connsiteY6" fmla="*/ 1000 h 10000"/>
              <a:gd name="connsiteX7" fmla="*/ 8548 w 10000"/>
              <a:gd name="connsiteY7" fmla="*/ 801 h 10000"/>
              <a:gd name="connsiteX8" fmla="*/ 8276 w 10000"/>
              <a:gd name="connsiteY8" fmla="*/ 420 h 10000"/>
              <a:gd name="connsiteX9" fmla="*/ 7415 w 10000"/>
              <a:gd name="connsiteY9" fmla="*/ 420 h 10000"/>
              <a:gd name="connsiteX10" fmla="*/ 7199 w 10000"/>
              <a:gd name="connsiteY10" fmla="*/ 1260 h 10000"/>
              <a:gd name="connsiteX11" fmla="*/ 7194 w 10000"/>
              <a:gd name="connsiteY11" fmla="*/ 1584 h 10000"/>
              <a:gd name="connsiteX12" fmla="*/ 6984 w 10000"/>
              <a:gd name="connsiteY12" fmla="*/ 1260 h 10000"/>
              <a:gd name="connsiteX13" fmla="*/ 7065 w 10000"/>
              <a:gd name="connsiteY13" fmla="*/ 1289 h 10000"/>
              <a:gd name="connsiteX14" fmla="*/ 6586 w 10000"/>
              <a:gd name="connsiteY14" fmla="*/ 849 h 10000"/>
              <a:gd name="connsiteX15" fmla="*/ 6323 w 10000"/>
              <a:gd name="connsiteY15" fmla="*/ 313 h 10000"/>
              <a:gd name="connsiteX16" fmla="*/ 6194 w 10000"/>
              <a:gd name="connsiteY16" fmla="*/ 66 h 10000"/>
              <a:gd name="connsiteX17" fmla="*/ 5844 w 10000"/>
              <a:gd name="connsiteY17" fmla="*/ 18 h 10000"/>
              <a:gd name="connsiteX18" fmla="*/ 5409 w 10000"/>
              <a:gd name="connsiteY18" fmla="*/ 169 h 10000"/>
              <a:gd name="connsiteX19" fmla="*/ 5538 w 10000"/>
              <a:gd name="connsiteY19" fmla="*/ 946 h 10000"/>
              <a:gd name="connsiteX20" fmla="*/ 5624 w 10000"/>
              <a:gd name="connsiteY20" fmla="*/ 1241 h 10000"/>
              <a:gd name="connsiteX21" fmla="*/ 5495 w 10000"/>
              <a:gd name="connsiteY21" fmla="*/ 1337 h 10000"/>
              <a:gd name="connsiteX22" fmla="*/ 5188 w 10000"/>
              <a:gd name="connsiteY22" fmla="*/ 946 h 10000"/>
              <a:gd name="connsiteX23" fmla="*/ 4925 w 10000"/>
              <a:gd name="connsiteY23" fmla="*/ 849 h 10000"/>
              <a:gd name="connsiteX24" fmla="*/ 3537 w 10000"/>
              <a:gd name="connsiteY24" fmla="*/ 420 h 10000"/>
              <a:gd name="connsiteX25" fmla="*/ 2790 w 10000"/>
              <a:gd name="connsiteY25" fmla="*/ 946 h 10000"/>
              <a:gd name="connsiteX26" fmla="*/ 2570 w 10000"/>
              <a:gd name="connsiteY26" fmla="*/ 1289 h 10000"/>
              <a:gd name="connsiteX27" fmla="*/ 2312 w 10000"/>
              <a:gd name="connsiteY27" fmla="*/ 2169 h 10000"/>
              <a:gd name="connsiteX28" fmla="*/ 1813 w 10000"/>
              <a:gd name="connsiteY28" fmla="*/ 1680 h 10000"/>
              <a:gd name="connsiteX29" fmla="*/ 1306 w 10000"/>
              <a:gd name="connsiteY29" fmla="*/ 1729 h 10000"/>
              <a:gd name="connsiteX30" fmla="*/ 1167 w 10000"/>
              <a:gd name="connsiteY30" fmla="*/ 1680 h 10000"/>
              <a:gd name="connsiteX31" fmla="*/ 520 w 10000"/>
              <a:gd name="connsiteY31" fmla="*/ 1890 h 10000"/>
              <a:gd name="connsiteX32" fmla="*/ 306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6 w 10000"/>
              <a:gd name="connsiteY35" fmla="*/ 3295 h 10000"/>
              <a:gd name="connsiteX36" fmla="*/ 522 w 10000"/>
              <a:gd name="connsiteY36" fmla="*/ 3440 h 10000"/>
              <a:gd name="connsiteX37" fmla="*/ 914 w 10000"/>
              <a:gd name="connsiteY37" fmla="*/ 3536 h 10000"/>
              <a:gd name="connsiteX38" fmla="*/ 1043 w 10000"/>
              <a:gd name="connsiteY38" fmla="*/ 3783 h 10000"/>
              <a:gd name="connsiteX39" fmla="*/ 1435 w 10000"/>
              <a:gd name="connsiteY39" fmla="*/ 3976 h 10000"/>
              <a:gd name="connsiteX40" fmla="*/ 1613 w 10000"/>
              <a:gd name="connsiteY40" fmla="*/ 4223 h 10000"/>
              <a:gd name="connsiteX41" fmla="*/ 1656 w 10000"/>
              <a:gd name="connsiteY41" fmla="*/ 4663 h 10000"/>
              <a:gd name="connsiteX42" fmla="*/ 1699 w 10000"/>
              <a:gd name="connsiteY42" fmla="*/ 4807 h 10000"/>
              <a:gd name="connsiteX43" fmla="*/ 2355 w 10000"/>
              <a:gd name="connsiteY43" fmla="*/ 5102 h 10000"/>
              <a:gd name="connsiteX44" fmla="*/ 2613 w 10000"/>
              <a:gd name="connsiteY44" fmla="*/ 4518 h 10000"/>
              <a:gd name="connsiteX45" fmla="*/ 2876 w 10000"/>
              <a:gd name="connsiteY45" fmla="*/ 4614 h 10000"/>
              <a:gd name="connsiteX46" fmla="*/ 3005 w 10000"/>
              <a:gd name="connsiteY46" fmla="*/ 4663 h 10000"/>
              <a:gd name="connsiteX47" fmla="*/ 3226 w 10000"/>
              <a:gd name="connsiteY47" fmla="*/ 4855 h 10000"/>
              <a:gd name="connsiteX48" fmla="*/ 3269 w 10000"/>
              <a:gd name="connsiteY48" fmla="*/ 5349 h 10000"/>
              <a:gd name="connsiteX49" fmla="*/ 3312 w 10000"/>
              <a:gd name="connsiteY49" fmla="*/ 5494 h 10000"/>
              <a:gd name="connsiteX50" fmla="*/ 3269 w 10000"/>
              <a:gd name="connsiteY50" fmla="*/ 5687 h 10000"/>
              <a:gd name="connsiteX51" fmla="*/ 3226 w 10000"/>
              <a:gd name="connsiteY51" fmla="*/ 6470 h 10000"/>
              <a:gd name="connsiteX52" fmla="*/ 2919 w 10000"/>
              <a:gd name="connsiteY52" fmla="*/ 6566 h 10000"/>
              <a:gd name="connsiteX53" fmla="*/ 2613 w 10000"/>
              <a:gd name="connsiteY53" fmla="*/ 6861 h 10000"/>
              <a:gd name="connsiteX54" fmla="*/ 2661 w 10000"/>
              <a:gd name="connsiteY54" fmla="*/ 7006 h 10000"/>
              <a:gd name="connsiteX55" fmla="*/ 2747 w 10000"/>
              <a:gd name="connsiteY55" fmla="*/ 7108 h 10000"/>
              <a:gd name="connsiteX56" fmla="*/ 2833 w 10000"/>
              <a:gd name="connsiteY56" fmla="*/ 7398 h 10000"/>
              <a:gd name="connsiteX57" fmla="*/ 3183 w 10000"/>
              <a:gd name="connsiteY57" fmla="*/ 8084 h 10000"/>
              <a:gd name="connsiteX58" fmla="*/ 3618 w 10000"/>
              <a:gd name="connsiteY58" fmla="*/ 8867 h 10000"/>
              <a:gd name="connsiteX59" fmla="*/ 3575 w 10000"/>
              <a:gd name="connsiteY59" fmla="*/ 9108 h 10000"/>
              <a:gd name="connsiteX60" fmla="*/ 3054 w 10000"/>
              <a:gd name="connsiteY60" fmla="*/ 9259 h 10000"/>
              <a:gd name="connsiteX61" fmla="*/ 3532 w 10000"/>
              <a:gd name="connsiteY61" fmla="*/ 9645 h 10000"/>
              <a:gd name="connsiteX62" fmla="*/ 4097 w 10000"/>
              <a:gd name="connsiteY62" fmla="*/ 9988 h 10000"/>
              <a:gd name="connsiteX63" fmla="*/ 4489 w 10000"/>
              <a:gd name="connsiteY63" fmla="*/ 9988 h 10000"/>
              <a:gd name="connsiteX64" fmla="*/ 4839 w 10000"/>
              <a:gd name="connsiteY64" fmla="*/ 9940 h 10000"/>
              <a:gd name="connsiteX65" fmla="*/ 5016 w 10000"/>
              <a:gd name="connsiteY65" fmla="*/ 9500 h 10000"/>
              <a:gd name="connsiteX66" fmla="*/ 5102 w 10000"/>
              <a:gd name="connsiteY66" fmla="*/ 9205 h 10000"/>
              <a:gd name="connsiteX67" fmla="*/ 5274 w 10000"/>
              <a:gd name="connsiteY67" fmla="*/ 8524 h 10000"/>
              <a:gd name="connsiteX68" fmla="*/ 5581 w 10000"/>
              <a:gd name="connsiteY68" fmla="*/ 8277 h 10000"/>
              <a:gd name="connsiteX69" fmla="*/ 6323 w 10000"/>
              <a:gd name="connsiteY69" fmla="*/ 7886 h 10000"/>
              <a:gd name="connsiteX70" fmla="*/ 6672 w 10000"/>
              <a:gd name="connsiteY70" fmla="*/ 7886 h 10000"/>
              <a:gd name="connsiteX71" fmla="*/ 7108 w 10000"/>
              <a:gd name="connsiteY71" fmla="*/ 7837 h 10000"/>
              <a:gd name="connsiteX72" fmla="*/ 7457 w 10000"/>
              <a:gd name="connsiteY72" fmla="*/ 7596 h 10000"/>
              <a:gd name="connsiteX73" fmla="*/ 7629 w 10000"/>
              <a:gd name="connsiteY73" fmla="*/ 7301 h 10000"/>
              <a:gd name="connsiteX74" fmla="*/ 7677 w 10000"/>
              <a:gd name="connsiteY74" fmla="*/ 7157 h 10000"/>
              <a:gd name="connsiteX75" fmla="*/ 7892 w 10000"/>
              <a:gd name="connsiteY75" fmla="*/ 6958 h 10000"/>
              <a:gd name="connsiteX76" fmla="*/ 8070 w 10000"/>
              <a:gd name="connsiteY76" fmla="*/ 6566 h 10000"/>
              <a:gd name="connsiteX77" fmla="*/ 8285 w 10000"/>
              <a:gd name="connsiteY77" fmla="*/ 6277 h 10000"/>
              <a:gd name="connsiteX78" fmla="*/ 8505 w 10000"/>
              <a:gd name="connsiteY78" fmla="*/ 5349 h 10000"/>
              <a:gd name="connsiteX79" fmla="*/ 8548 w 10000"/>
              <a:gd name="connsiteY79" fmla="*/ 4367 h 10000"/>
              <a:gd name="connsiteX80" fmla="*/ 8806 w 10000"/>
              <a:gd name="connsiteY80" fmla="*/ 4223 h 10000"/>
              <a:gd name="connsiteX81" fmla="*/ 9027 w 10000"/>
              <a:gd name="connsiteY81" fmla="*/ 3928 h 10000"/>
              <a:gd name="connsiteX82" fmla="*/ 9419 w 10000"/>
              <a:gd name="connsiteY82" fmla="*/ 3440 h 10000"/>
              <a:gd name="connsiteX83" fmla="*/ 9683 w 10000"/>
              <a:gd name="connsiteY83" fmla="*/ 3096 h 10000"/>
              <a:gd name="connsiteX84" fmla="*/ 9898 w 10000"/>
              <a:gd name="connsiteY84" fmla="*/ 2705 h 10000"/>
              <a:gd name="connsiteX85" fmla="*/ 9989 w 10000"/>
              <a:gd name="connsiteY85" fmla="*/ 2416 h 10000"/>
              <a:gd name="connsiteX86" fmla="*/ 9354 w 10000"/>
              <a:gd name="connsiteY86" fmla="*/ 2100 h 10000"/>
              <a:gd name="connsiteX87" fmla="*/ 9569 w 10000"/>
              <a:gd name="connsiteY87" fmla="*/ 1890 h 10000"/>
              <a:gd name="connsiteX88" fmla="*/ 9569 w 10000"/>
              <a:gd name="connsiteY88" fmla="*/ 1470 h 10000"/>
              <a:gd name="connsiteX0" fmla="*/ 9569 w 9925"/>
              <a:gd name="connsiteY0" fmla="*/ 1470 h 10000"/>
              <a:gd name="connsiteX1" fmla="*/ 9597 w 9925"/>
              <a:gd name="connsiteY1" fmla="*/ 1633 h 10000"/>
              <a:gd name="connsiteX2" fmla="*/ 9290 w 9925"/>
              <a:gd name="connsiteY2" fmla="*/ 1584 h 10000"/>
              <a:gd name="connsiteX3" fmla="*/ 9156 w 9925"/>
              <a:gd name="connsiteY3" fmla="*/ 1488 h 10000"/>
              <a:gd name="connsiteX4" fmla="*/ 9027 w 9925"/>
              <a:gd name="connsiteY4" fmla="*/ 1440 h 10000"/>
              <a:gd name="connsiteX5" fmla="*/ 8806 w 9925"/>
              <a:gd name="connsiteY5" fmla="*/ 1289 h 10000"/>
              <a:gd name="connsiteX6" fmla="*/ 8591 w 9925"/>
              <a:gd name="connsiteY6" fmla="*/ 1000 h 10000"/>
              <a:gd name="connsiteX7" fmla="*/ 8548 w 9925"/>
              <a:gd name="connsiteY7" fmla="*/ 801 h 10000"/>
              <a:gd name="connsiteX8" fmla="*/ 8276 w 9925"/>
              <a:gd name="connsiteY8" fmla="*/ 420 h 10000"/>
              <a:gd name="connsiteX9" fmla="*/ 7415 w 9925"/>
              <a:gd name="connsiteY9" fmla="*/ 420 h 10000"/>
              <a:gd name="connsiteX10" fmla="*/ 7199 w 9925"/>
              <a:gd name="connsiteY10" fmla="*/ 1260 h 10000"/>
              <a:gd name="connsiteX11" fmla="*/ 7194 w 9925"/>
              <a:gd name="connsiteY11" fmla="*/ 1584 h 10000"/>
              <a:gd name="connsiteX12" fmla="*/ 6984 w 9925"/>
              <a:gd name="connsiteY12" fmla="*/ 1260 h 10000"/>
              <a:gd name="connsiteX13" fmla="*/ 7065 w 9925"/>
              <a:gd name="connsiteY13" fmla="*/ 1289 h 10000"/>
              <a:gd name="connsiteX14" fmla="*/ 6586 w 9925"/>
              <a:gd name="connsiteY14" fmla="*/ 849 h 10000"/>
              <a:gd name="connsiteX15" fmla="*/ 6323 w 9925"/>
              <a:gd name="connsiteY15" fmla="*/ 313 h 10000"/>
              <a:gd name="connsiteX16" fmla="*/ 6194 w 9925"/>
              <a:gd name="connsiteY16" fmla="*/ 66 h 10000"/>
              <a:gd name="connsiteX17" fmla="*/ 5844 w 9925"/>
              <a:gd name="connsiteY17" fmla="*/ 18 h 10000"/>
              <a:gd name="connsiteX18" fmla="*/ 5409 w 9925"/>
              <a:gd name="connsiteY18" fmla="*/ 169 h 10000"/>
              <a:gd name="connsiteX19" fmla="*/ 5538 w 9925"/>
              <a:gd name="connsiteY19" fmla="*/ 946 h 10000"/>
              <a:gd name="connsiteX20" fmla="*/ 5624 w 9925"/>
              <a:gd name="connsiteY20" fmla="*/ 1241 h 10000"/>
              <a:gd name="connsiteX21" fmla="*/ 5495 w 9925"/>
              <a:gd name="connsiteY21" fmla="*/ 1337 h 10000"/>
              <a:gd name="connsiteX22" fmla="*/ 5188 w 9925"/>
              <a:gd name="connsiteY22" fmla="*/ 946 h 10000"/>
              <a:gd name="connsiteX23" fmla="*/ 4925 w 9925"/>
              <a:gd name="connsiteY23" fmla="*/ 849 h 10000"/>
              <a:gd name="connsiteX24" fmla="*/ 3537 w 9925"/>
              <a:gd name="connsiteY24" fmla="*/ 420 h 10000"/>
              <a:gd name="connsiteX25" fmla="*/ 2790 w 9925"/>
              <a:gd name="connsiteY25" fmla="*/ 946 h 10000"/>
              <a:gd name="connsiteX26" fmla="*/ 2570 w 9925"/>
              <a:gd name="connsiteY26" fmla="*/ 1289 h 10000"/>
              <a:gd name="connsiteX27" fmla="*/ 2312 w 9925"/>
              <a:gd name="connsiteY27" fmla="*/ 2169 h 10000"/>
              <a:gd name="connsiteX28" fmla="*/ 1813 w 9925"/>
              <a:gd name="connsiteY28" fmla="*/ 1680 h 10000"/>
              <a:gd name="connsiteX29" fmla="*/ 1306 w 9925"/>
              <a:gd name="connsiteY29" fmla="*/ 1729 h 10000"/>
              <a:gd name="connsiteX30" fmla="*/ 1167 w 9925"/>
              <a:gd name="connsiteY30" fmla="*/ 1680 h 10000"/>
              <a:gd name="connsiteX31" fmla="*/ 520 w 9925"/>
              <a:gd name="connsiteY31" fmla="*/ 1890 h 10000"/>
              <a:gd name="connsiteX32" fmla="*/ 306 w 9925"/>
              <a:gd name="connsiteY32" fmla="*/ 2319 h 10000"/>
              <a:gd name="connsiteX33" fmla="*/ 0 w 9925"/>
              <a:gd name="connsiteY33" fmla="*/ 2608 h 10000"/>
              <a:gd name="connsiteX34" fmla="*/ 43 w 9925"/>
              <a:gd name="connsiteY34" fmla="*/ 3145 h 10000"/>
              <a:gd name="connsiteX35" fmla="*/ 86 w 9925"/>
              <a:gd name="connsiteY35" fmla="*/ 3295 h 10000"/>
              <a:gd name="connsiteX36" fmla="*/ 522 w 9925"/>
              <a:gd name="connsiteY36" fmla="*/ 3440 h 10000"/>
              <a:gd name="connsiteX37" fmla="*/ 914 w 9925"/>
              <a:gd name="connsiteY37" fmla="*/ 3536 h 10000"/>
              <a:gd name="connsiteX38" fmla="*/ 1043 w 9925"/>
              <a:gd name="connsiteY38" fmla="*/ 3783 h 10000"/>
              <a:gd name="connsiteX39" fmla="*/ 1435 w 9925"/>
              <a:gd name="connsiteY39" fmla="*/ 3976 h 10000"/>
              <a:gd name="connsiteX40" fmla="*/ 1613 w 9925"/>
              <a:gd name="connsiteY40" fmla="*/ 4223 h 10000"/>
              <a:gd name="connsiteX41" fmla="*/ 1656 w 9925"/>
              <a:gd name="connsiteY41" fmla="*/ 4663 h 10000"/>
              <a:gd name="connsiteX42" fmla="*/ 1699 w 9925"/>
              <a:gd name="connsiteY42" fmla="*/ 4807 h 10000"/>
              <a:gd name="connsiteX43" fmla="*/ 2355 w 9925"/>
              <a:gd name="connsiteY43" fmla="*/ 5102 h 10000"/>
              <a:gd name="connsiteX44" fmla="*/ 2613 w 9925"/>
              <a:gd name="connsiteY44" fmla="*/ 4518 h 10000"/>
              <a:gd name="connsiteX45" fmla="*/ 2876 w 9925"/>
              <a:gd name="connsiteY45" fmla="*/ 4614 h 10000"/>
              <a:gd name="connsiteX46" fmla="*/ 3005 w 9925"/>
              <a:gd name="connsiteY46" fmla="*/ 4663 h 10000"/>
              <a:gd name="connsiteX47" fmla="*/ 3226 w 9925"/>
              <a:gd name="connsiteY47" fmla="*/ 4855 h 10000"/>
              <a:gd name="connsiteX48" fmla="*/ 3269 w 9925"/>
              <a:gd name="connsiteY48" fmla="*/ 5349 h 10000"/>
              <a:gd name="connsiteX49" fmla="*/ 3312 w 9925"/>
              <a:gd name="connsiteY49" fmla="*/ 5494 h 10000"/>
              <a:gd name="connsiteX50" fmla="*/ 3269 w 9925"/>
              <a:gd name="connsiteY50" fmla="*/ 5687 h 10000"/>
              <a:gd name="connsiteX51" fmla="*/ 3226 w 9925"/>
              <a:gd name="connsiteY51" fmla="*/ 6470 h 10000"/>
              <a:gd name="connsiteX52" fmla="*/ 2919 w 9925"/>
              <a:gd name="connsiteY52" fmla="*/ 6566 h 10000"/>
              <a:gd name="connsiteX53" fmla="*/ 2613 w 9925"/>
              <a:gd name="connsiteY53" fmla="*/ 6861 h 10000"/>
              <a:gd name="connsiteX54" fmla="*/ 2661 w 9925"/>
              <a:gd name="connsiteY54" fmla="*/ 7006 h 10000"/>
              <a:gd name="connsiteX55" fmla="*/ 2747 w 9925"/>
              <a:gd name="connsiteY55" fmla="*/ 7108 h 10000"/>
              <a:gd name="connsiteX56" fmla="*/ 2833 w 9925"/>
              <a:gd name="connsiteY56" fmla="*/ 7398 h 10000"/>
              <a:gd name="connsiteX57" fmla="*/ 3183 w 9925"/>
              <a:gd name="connsiteY57" fmla="*/ 8084 h 10000"/>
              <a:gd name="connsiteX58" fmla="*/ 3618 w 9925"/>
              <a:gd name="connsiteY58" fmla="*/ 8867 h 10000"/>
              <a:gd name="connsiteX59" fmla="*/ 3575 w 9925"/>
              <a:gd name="connsiteY59" fmla="*/ 9108 h 10000"/>
              <a:gd name="connsiteX60" fmla="*/ 3054 w 9925"/>
              <a:gd name="connsiteY60" fmla="*/ 9259 h 10000"/>
              <a:gd name="connsiteX61" fmla="*/ 3532 w 9925"/>
              <a:gd name="connsiteY61" fmla="*/ 9645 h 10000"/>
              <a:gd name="connsiteX62" fmla="*/ 4097 w 9925"/>
              <a:gd name="connsiteY62" fmla="*/ 9988 h 10000"/>
              <a:gd name="connsiteX63" fmla="*/ 4489 w 9925"/>
              <a:gd name="connsiteY63" fmla="*/ 9988 h 10000"/>
              <a:gd name="connsiteX64" fmla="*/ 4839 w 9925"/>
              <a:gd name="connsiteY64" fmla="*/ 9940 h 10000"/>
              <a:gd name="connsiteX65" fmla="*/ 5016 w 9925"/>
              <a:gd name="connsiteY65" fmla="*/ 9500 h 10000"/>
              <a:gd name="connsiteX66" fmla="*/ 5102 w 9925"/>
              <a:gd name="connsiteY66" fmla="*/ 9205 h 10000"/>
              <a:gd name="connsiteX67" fmla="*/ 5274 w 9925"/>
              <a:gd name="connsiteY67" fmla="*/ 8524 h 10000"/>
              <a:gd name="connsiteX68" fmla="*/ 5581 w 9925"/>
              <a:gd name="connsiteY68" fmla="*/ 8277 h 10000"/>
              <a:gd name="connsiteX69" fmla="*/ 6323 w 9925"/>
              <a:gd name="connsiteY69" fmla="*/ 7886 h 10000"/>
              <a:gd name="connsiteX70" fmla="*/ 6672 w 9925"/>
              <a:gd name="connsiteY70" fmla="*/ 7886 h 10000"/>
              <a:gd name="connsiteX71" fmla="*/ 7108 w 9925"/>
              <a:gd name="connsiteY71" fmla="*/ 7837 h 10000"/>
              <a:gd name="connsiteX72" fmla="*/ 7457 w 9925"/>
              <a:gd name="connsiteY72" fmla="*/ 7596 h 10000"/>
              <a:gd name="connsiteX73" fmla="*/ 7629 w 9925"/>
              <a:gd name="connsiteY73" fmla="*/ 7301 h 10000"/>
              <a:gd name="connsiteX74" fmla="*/ 7677 w 9925"/>
              <a:gd name="connsiteY74" fmla="*/ 7157 h 10000"/>
              <a:gd name="connsiteX75" fmla="*/ 7892 w 9925"/>
              <a:gd name="connsiteY75" fmla="*/ 6958 h 10000"/>
              <a:gd name="connsiteX76" fmla="*/ 8070 w 9925"/>
              <a:gd name="connsiteY76" fmla="*/ 6566 h 10000"/>
              <a:gd name="connsiteX77" fmla="*/ 8285 w 9925"/>
              <a:gd name="connsiteY77" fmla="*/ 6277 h 10000"/>
              <a:gd name="connsiteX78" fmla="*/ 8505 w 9925"/>
              <a:gd name="connsiteY78" fmla="*/ 5349 h 10000"/>
              <a:gd name="connsiteX79" fmla="*/ 8548 w 9925"/>
              <a:gd name="connsiteY79" fmla="*/ 4367 h 10000"/>
              <a:gd name="connsiteX80" fmla="*/ 8806 w 9925"/>
              <a:gd name="connsiteY80" fmla="*/ 4223 h 10000"/>
              <a:gd name="connsiteX81" fmla="*/ 9027 w 9925"/>
              <a:gd name="connsiteY81" fmla="*/ 3928 h 10000"/>
              <a:gd name="connsiteX82" fmla="*/ 9419 w 9925"/>
              <a:gd name="connsiteY82" fmla="*/ 3440 h 10000"/>
              <a:gd name="connsiteX83" fmla="*/ 9683 w 9925"/>
              <a:gd name="connsiteY83" fmla="*/ 3096 h 10000"/>
              <a:gd name="connsiteX84" fmla="*/ 9898 w 9925"/>
              <a:gd name="connsiteY84" fmla="*/ 2705 h 10000"/>
              <a:gd name="connsiteX85" fmla="*/ 9138 w 9925"/>
              <a:gd name="connsiteY85" fmla="*/ 2520 h 10000"/>
              <a:gd name="connsiteX86" fmla="*/ 9354 w 9925"/>
              <a:gd name="connsiteY86" fmla="*/ 2100 h 10000"/>
              <a:gd name="connsiteX87" fmla="*/ 9569 w 9925"/>
              <a:gd name="connsiteY87" fmla="*/ 1890 h 10000"/>
              <a:gd name="connsiteX88" fmla="*/ 9569 w 9925"/>
              <a:gd name="connsiteY88" fmla="*/ 1470 h 10000"/>
              <a:gd name="connsiteX0" fmla="*/ 9641 w 9941"/>
              <a:gd name="connsiteY0" fmla="*/ 1470 h 10000"/>
              <a:gd name="connsiteX1" fmla="*/ 9670 w 9941"/>
              <a:gd name="connsiteY1" fmla="*/ 1633 h 10000"/>
              <a:gd name="connsiteX2" fmla="*/ 9360 w 9941"/>
              <a:gd name="connsiteY2" fmla="*/ 1584 h 10000"/>
              <a:gd name="connsiteX3" fmla="*/ 9225 w 9941"/>
              <a:gd name="connsiteY3" fmla="*/ 1488 h 10000"/>
              <a:gd name="connsiteX4" fmla="*/ 9095 w 9941"/>
              <a:gd name="connsiteY4" fmla="*/ 1440 h 10000"/>
              <a:gd name="connsiteX5" fmla="*/ 8873 w 9941"/>
              <a:gd name="connsiteY5" fmla="*/ 1289 h 10000"/>
              <a:gd name="connsiteX6" fmla="*/ 8656 w 9941"/>
              <a:gd name="connsiteY6" fmla="*/ 1000 h 10000"/>
              <a:gd name="connsiteX7" fmla="*/ 8613 w 9941"/>
              <a:gd name="connsiteY7" fmla="*/ 801 h 10000"/>
              <a:gd name="connsiteX8" fmla="*/ 8339 w 9941"/>
              <a:gd name="connsiteY8" fmla="*/ 420 h 10000"/>
              <a:gd name="connsiteX9" fmla="*/ 7471 w 9941"/>
              <a:gd name="connsiteY9" fmla="*/ 420 h 10000"/>
              <a:gd name="connsiteX10" fmla="*/ 7253 w 9941"/>
              <a:gd name="connsiteY10" fmla="*/ 1260 h 10000"/>
              <a:gd name="connsiteX11" fmla="*/ 7248 w 9941"/>
              <a:gd name="connsiteY11" fmla="*/ 1584 h 10000"/>
              <a:gd name="connsiteX12" fmla="*/ 7037 w 9941"/>
              <a:gd name="connsiteY12" fmla="*/ 1260 h 10000"/>
              <a:gd name="connsiteX13" fmla="*/ 7118 w 9941"/>
              <a:gd name="connsiteY13" fmla="*/ 1289 h 10000"/>
              <a:gd name="connsiteX14" fmla="*/ 6636 w 9941"/>
              <a:gd name="connsiteY14" fmla="*/ 849 h 10000"/>
              <a:gd name="connsiteX15" fmla="*/ 6371 w 9941"/>
              <a:gd name="connsiteY15" fmla="*/ 313 h 10000"/>
              <a:gd name="connsiteX16" fmla="*/ 6241 w 9941"/>
              <a:gd name="connsiteY16" fmla="*/ 66 h 10000"/>
              <a:gd name="connsiteX17" fmla="*/ 5888 w 9941"/>
              <a:gd name="connsiteY17" fmla="*/ 18 h 10000"/>
              <a:gd name="connsiteX18" fmla="*/ 5450 w 9941"/>
              <a:gd name="connsiteY18" fmla="*/ 169 h 10000"/>
              <a:gd name="connsiteX19" fmla="*/ 5580 w 9941"/>
              <a:gd name="connsiteY19" fmla="*/ 946 h 10000"/>
              <a:gd name="connsiteX20" fmla="*/ 5666 w 9941"/>
              <a:gd name="connsiteY20" fmla="*/ 1241 h 10000"/>
              <a:gd name="connsiteX21" fmla="*/ 5537 w 9941"/>
              <a:gd name="connsiteY21" fmla="*/ 1337 h 10000"/>
              <a:gd name="connsiteX22" fmla="*/ 5227 w 9941"/>
              <a:gd name="connsiteY22" fmla="*/ 946 h 10000"/>
              <a:gd name="connsiteX23" fmla="*/ 4962 w 9941"/>
              <a:gd name="connsiteY23" fmla="*/ 849 h 10000"/>
              <a:gd name="connsiteX24" fmla="*/ 3564 w 9941"/>
              <a:gd name="connsiteY24" fmla="*/ 420 h 10000"/>
              <a:gd name="connsiteX25" fmla="*/ 2811 w 9941"/>
              <a:gd name="connsiteY25" fmla="*/ 946 h 10000"/>
              <a:gd name="connsiteX26" fmla="*/ 2589 w 9941"/>
              <a:gd name="connsiteY26" fmla="*/ 1289 h 10000"/>
              <a:gd name="connsiteX27" fmla="*/ 2329 w 9941"/>
              <a:gd name="connsiteY27" fmla="*/ 2169 h 10000"/>
              <a:gd name="connsiteX28" fmla="*/ 1827 w 9941"/>
              <a:gd name="connsiteY28" fmla="*/ 1680 h 10000"/>
              <a:gd name="connsiteX29" fmla="*/ 1316 w 9941"/>
              <a:gd name="connsiteY29" fmla="*/ 1729 h 10000"/>
              <a:gd name="connsiteX30" fmla="*/ 1176 w 9941"/>
              <a:gd name="connsiteY30" fmla="*/ 1680 h 10000"/>
              <a:gd name="connsiteX31" fmla="*/ 524 w 9941"/>
              <a:gd name="connsiteY31" fmla="*/ 1890 h 10000"/>
              <a:gd name="connsiteX32" fmla="*/ 308 w 9941"/>
              <a:gd name="connsiteY32" fmla="*/ 2319 h 10000"/>
              <a:gd name="connsiteX33" fmla="*/ 0 w 9941"/>
              <a:gd name="connsiteY33" fmla="*/ 2608 h 10000"/>
              <a:gd name="connsiteX34" fmla="*/ 43 w 9941"/>
              <a:gd name="connsiteY34" fmla="*/ 3145 h 10000"/>
              <a:gd name="connsiteX35" fmla="*/ 87 w 9941"/>
              <a:gd name="connsiteY35" fmla="*/ 3295 h 10000"/>
              <a:gd name="connsiteX36" fmla="*/ 526 w 9941"/>
              <a:gd name="connsiteY36" fmla="*/ 3440 h 10000"/>
              <a:gd name="connsiteX37" fmla="*/ 921 w 9941"/>
              <a:gd name="connsiteY37" fmla="*/ 3536 h 10000"/>
              <a:gd name="connsiteX38" fmla="*/ 1051 w 9941"/>
              <a:gd name="connsiteY38" fmla="*/ 3783 h 10000"/>
              <a:gd name="connsiteX39" fmla="*/ 1446 w 9941"/>
              <a:gd name="connsiteY39" fmla="*/ 3976 h 10000"/>
              <a:gd name="connsiteX40" fmla="*/ 1625 w 9941"/>
              <a:gd name="connsiteY40" fmla="*/ 4223 h 10000"/>
              <a:gd name="connsiteX41" fmla="*/ 1669 w 9941"/>
              <a:gd name="connsiteY41" fmla="*/ 4663 h 10000"/>
              <a:gd name="connsiteX42" fmla="*/ 1712 w 9941"/>
              <a:gd name="connsiteY42" fmla="*/ 4807 h 10000"/>
              <a:gd name="connsiteX43" fmla="*/ 2373 w 9941"/>
              <a:gd name="connsiteY43" fmla="*/ 5102 h 10000"/>
              <a:gd name="connsiteX44" fmla="*/ 2633 w 9941"/>
              <a:gd name="connsiteY44" fmla="*/ 4518 h 10000"/>
              <a:gd name="connsiteX45" fmla="*/ 2898 w 9941"/>
              <a:gd name="connsiteY45" fmla="*/ 4614 h 10000"/>
              <a:gd name="connsiteX46" fmla="*/ 3028 w 9941"/>
              <a:gd name="connsiteY46" fmla="*/ 4663 h 10000"/>
              <a:gd name="connsiteX47" fmla="*/ 3250 w 9941"/>
              <a:gd name="connsiteY47" fmla="*/ 4855 h 10000"/>
              <a:gd name="connsiteX48" fmla="*/ 3294 w 9941"/>
              <a:gd name="connsiteY48" fmla="*/ 5349 h 10000"/>
              <a:gd name="connsiteX49" fmla="*/ 3337 w 9941"/>
              <a:gd name="connsiteY49" fmla="*/ 5494 h 10000"/>
              <a:gd name="connsiteX50" fmla="*/ 3294 w 9941"/>
              <a:gd name="connsiteY50" fmla="*/ 5687 h 10000"/>
              <a:gd name="connsiteX51" fmla="*/ 3250 w 9941"/>
              <a:gd name="connsiteY51" fmla="*/ 6470 h 10000"/>
              <a:gd name="connsiteX52" fmla="*/ 2941 w 9941"/>
              <a:gd name="connsiteY52" fmla="*/ 6566 h 10000"/>
              <a:gd name="connsiteX53" fmla="*/ 2633 w 9941"/>
              <a:gd name="connsiteY53" fmla="*/ 6861 h 10000"/>
              <a:gd name="connsiteX54" fmla="*/ 2681 w 9941"/>
              <a:gd name="connsiteY54" fmla="*/ 7006 h 10000"/>
              <a:gd name="connsiteX55" fmla="*/ 2768 w 9941"/>
              <a:gd name="connsiteY55" fmla="*/ 7108 h 10000"/>
              <a:gd name="connsiteX56" fmla="*/ 2854 w 9941"/>
              <a:gd name="connsiteY56" fmla="*/ 7398 h 10000"/>
              <a:gd name="connsiteX57" fmla="*/ 3207 w 9941"/>
              <a:gd name="connsiteY57" fmla="*/ 8084 h 10000"/>
              <a:gd name="connsiteX58" fmla="*/ 3645 w 9941"/>
              <a:gd name="connsiteY58" fmla="*/ 8867 h 10000"/>
              <a:gd name="connsiteX59" fmla="*/ 3602 w 9941"/>
              <a:gd name="connsiteY59" fmla="*/ 9108 h 10000"/>
              <a:gd name="connsiteX60" fmla="*/ 3077 w 9941"/>
              <a:gd name="connsiteY60" fmla="*/ 9259 h 10000"/>
              <a:gd name="connsiteX61" fmla="*/ 3559 w 9941"/>
              <a:gd name="connsiteY61" fmla="*/ 9645 h 10000"/>
              <a:gd name="connsiteX62" fmla="*/ 4128 w 9941"/>
              <a:gd name="connsiteY62" fmla="*/ 9988 h 10000"/>
              <a:gd name="connsiteX63" fmla="*/ 4523 w 9941"/>
              <a:gd name="connsiteY63" fmla="*/ 9988 h 10000"/>
              <a:gd name="connsiteX64" fmla="*/ 4876 w 9941"/>
              <a:gd name="connsiteY64" fmla="*/ 9940 h 10000"/>
              <a:gd name="connsiteX65" fmla="*/ 5054 w 9941"/>
              <a:gd name="connsiteY65" fmla="*/ 9500 h 10000"/>
              <a:gd name="connsiteX66" fmla="*/ 5141 w 9941"/>
              <a:gd name="connsiteY66" fmla="*/ 9205 h 10000"/>
              <a:gd name="connsiteX67" fmla="*/ 5314 w 9941"/>
              <a:gd name="connsiteY67" fmla="*/ 8524 h 10000"/>
              <a:gd name="connsiteX68" fmla="*/ 5623 w 9941"/>
              <a:gd name="connsiteY68" fmla="*/ 8277 h 10000"/>
              <a:gd name="connsiteX69" fmla="*/ 6371 w 9941"/>
              <a:gd name="connsiteY69" fmla="*/ 7886 h 10000"/>
              <a:gd name="connsiteX70" fmla="*/ 6722 w 9941"/>
              <a:gd name="connsiteY70" fmla="*/ 7886 h 10000"/>
              <a:gd name="connsiteX71" fmla="*/ 7162 w 9941"/>
              <a:gd name="connsiteY71" fmla="*/ 7837 h 10000"/>
              <a:gd name="connsiteX72" fmla="*/ 7513 w 9941"/>
              <a:gd name="connsiteY72" fmla="*/ 7596 h 10000"/>
              <a:gd name="connsiteX73" fmla="*/ 7687 w 9941"/>
              <a:gd name="connsiteY73" fmla="*/ 7301 h 10000"/>
              <a:gd name="connsiteX74" fmla="*/ 7735 w 9941"/>
              <a:gd name="connsiteY74" fmla="*/ 7157 h 10000"/>
              <a:gd name="connsiteX75" fmla="*/ 7952 w 9941"/>
              <a:gd name="connsiteY75" fmla="*/ 6958 h 10000"/>
              <a:gd name="connsiteX76" fmla="*/ 8131 w 9941"/>
              <a:gd name="connsiteY76" fmla="*/ 6566 h 10000"/>
              <a:gd name="connsiteX77" fmla="*/ 8348 w 9941"/>
              <a:gd name="connsiteY77" fmla="*/ 6277 h 10000"/>
              <a:gd name="connsiteX78" fmla="*/ 8569 w 9941"/>
              <a:gd name="connsiteY78" fmla="*/ 5349 h 10000"/>
              <a:gd name="connsiteX79" fmla="*/ 8613 w 9941"/>
              <a:gd name="connsiteY79" fmla="*/ 4367 h 10000"/>
              <a:gd name="connsiteX80" fmla="*/ 8873 w 9941"/>
              <a:gd name="connsiteY80" fmla="*/ 4223 h 10000"/>
              <a:gd name="connsiteX81" fmla="*/ 9095 w 9941"/>
              <a:gd name="connsiteY81" fmla="*/ 3928 h 10000"/>
              <a:gd name="connsiteX82" fmla="*/ 9490 w 9941"/>
              <a:gd name="connsiteY82" fmla="*/ 3440 h 10000"/>
              <a:gd name="connsiteX83" fmla="*/ 9756 w 9941"/>
              <a:gd name="connsiteY83" fmla="*/ 3096 h 10000"/>
              <a:gd name="connsiteX84" fmla="*/ 8990 w 9941"/>
              <a:gd name="connsiteY84" fmla="*/ 2730 h 10000"/>
              <a:gd name="connsiteX85" fmla="*/ 9207 w 9941"/>
              <a:gd name="connsiteY85" fmla="*/ 2520 h 10000"/>
              <a:gd name="connsiteX86" fmla="*/ 9425 w 9941"/>
              <a:gd name="connsiteY86" fmla="*/ 2100 h 10000"/>
              <a:gd name="connsiteX87" fmla="*/ 9641 w 9941"/>
              <a:gd name="connsiteY87" fmla="*/ 1890 h 10000"/>
              <a:gd name="connsiteX88" fmla="*/ 9641 w 9941"/>
              <a:gd name="connsiteY88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8398 w 10000"/>
              <a:gd name="connsiteY77" fmla="*/ 6277 h 10000"/>
              <a:gd name="connsiteX78" fmla="*/ 8620 w 10000"/>
              <a:gd name="connsiteY78" fmla="*/ 5349 h 10000"/>
              <a:gd name="connsiteX79" fmla="*/ 8664 w 10000"/>
              <a:gd name="connsiteY79" fmla="*/ 4367 h 10000"/>
              <a:gd name="connsiteX80" fmla="*/ 8926 w 10000"/>
              <a:gd name="connsiteY80" fmla="*/ 4223 h 10000"/>
              <a:gd name="connsiteX81" fmla="*/ 9149 w 10000"/>
              <a:gd name="connsiteY81" fmla="*/ 3928 h 10000"/>
              <a:gd name="connsiteX82" fmla="*/ 9546 w 10000"/>
              <a:gd name="connsiteY82" fmla="*/ 3440 h 10000"/>
              <a:gd name="connsiteX83" fmla="*/ 8607 w 10000"/>
              <a:gd name="connsiteY83" fmla="*/ 2940 h 10000"/>
              <a:gd name="connsiteX84" fmla="*/ 9043 w 10000"/>
              <a:gd name="connsiteY84" fmla="*/ 2730 h 10000"/>
              <a:gd name="connsiteX85" fmla="*/ 9262 w 10000"/>
              <a:gd name="connsiteY85" fmla="*/ 2520 h 10000"/>
              <a:gd name="connsiteX86" fmla="*/ 9481 w 10000"/>
              <a:gd name="connsiteY86" fmla="*/ 2100 h 10000"/>
              <a:gd name="connsiteX87" fmla="*/ 9698 w 10000"/>
              <a:gd name="connsiteY87" fmla="*/ 1890 h 10000"/>
              <a:gd name="connsiteX88" fmla="*/ 9698 w 10000"/>
              <a:gd name="connsiteY88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8398 w 10000"/>
              <a:gd name="connsiteY77" fmla="*/ 6277 h 10000"/>
              <a:gd name="connsiteX78" fmla="*/ 8620 w 10000"/>
              <a:gd name="connsiteY78" fmla="*/ 5349 h 10000"/>
              <a:gd name="connsiteX79" fmla="*/ 8664 w 10000"/>
              <a:gd name="connsiteY79" fmla="*/ 4367 h 10000"/>
              <a:gd name="connsiteX80" fmla="*/ 8926 w 10000"/>
              <a:gd name="connsiteY80" fmla="*/ 4223 h 10000"/>
              <a:gd name="connsiteX81" fmla="*/ 9149 w 10000"/>
              <a:gd name="connsiteY81" fmla="*/ 3928 h 10000"/>
              <a:gd name="connsiteX82" fmla="*/ 8388 w 10000"/>
              <a:gd name="connsiteY82" fmla="*/ 3360 h 10000"/>
              <a:gd name="connsiteX83" fmla="*/ 8607 w 10000"/>
              <a:gd name="connsiteY83" fmla="*/ 2940 h 10000"/>
              <a:gd name="connsiteX84" fmla="*/ 9043 w 10000"/>
              <a:gd name="connsiteY84" fmla="*/ 2730 h 10000"/>
              <a:gd name="connsiteX85" fmla="*/ 9262 w 10000"/>
              <a:gd name="connsiteY85" fmla="*/ 2520 h 10000"/>
              <a:gd name="connsiteX86" fmla="*/ 9481 w 10000"/>
              <a:gd name="connsiteY86" fmla="*/ 2100 h 10000"/>
              <a:gd name="connsiteX87" fmla="*/ 9698 w 10000"/>
              <a:gd name="connsiteY87" fmla="*/ 1890 h 10000"/>
              <a:gd name="connsiteX88" fmla="*/ 9698 w 10000"/>
              <a:gd name="connsiteY88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8398 w 10000"/>
              <a:gd name="connsiteY77" fmla="*/ 6277 h 10000"/>
              <a:gd name="connsiteX78" fmla="*/ 8620 w 10000"/>
              <a:gd name="connsiteY78" fmla="*/ 5349 h 10000"/>
              <a:gd name="connsiteX79" fmla="*/ 8664 w 10000"/>
              <a:gd name="connsiteY79" fmla="*/ 4367 h 10000"/>
              <a:gd name="connsiteX80" fmla="*/ 8926 w 10000"/>
              <a:gd name="connsiteY80" fmla="*/ 4223 h 10000"/>
              <a:gd name="connsiteX81" fmla="*/ 9149 w 10000"/>
              <a:gd name="connsiteY81" fmla="*/ 3928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607 w 10000"/>
              <a:gd name="connsiteY84" fmla="*/ 294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8398 w 10000"/>
              <a:gd name="connsiteY77" fmla="*/ 6277 h 10000"/>
              <a:gd name="connsiteX78" fmla="*/ 8620 w 10000"/>
              <a:gd name="connsiteY78" fmla="*/ 5349 h 10000"/>
              <a:gd name="connsiteX79" fmla="*/ 8664 w 10000"/>
              <a:gd name="connsiteY79" fmla="*/ 4367 h 10000"/>
              <a:gd name="connsiteX80" fmla="*/ 8926 w 10000"/>
              <a:gd name="connsiteY80" fmla="*/ 4223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607 w 10000"/>
              <a:gd name="connsiteY84" fmla="*/ 294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8398 w 10000"/>
              <a:gd name="connsiteY77" fmla="*/ 6277 h 10000"/>
              <a:gd name="connsiteX78" fmla="*/ 8620 w 10000"/>
              <a:gd name="connsiteY78" fmla="*/ 5349 h 10000"/>
              <a:gd name="connsiteX79" fmla="*/ 8664 w 10000"/>
              <a:gd name="connsiteY79" fmla="*/ 4367 h 10000"/>
              <a:gd name="connsiteX80" fmla="*/ 8926 w 10000"/>
              <a:gd name="connsiteY80" fmla="*/ 4223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8398 w 10000"/>
              <a:gd name="connsiteY77" fmla="*/ 6277 h 10000"/>
              <a:gd name="connsiteX78" fmla="*/ 8620 w 10000"/>
              <a:gd name="connsiteY78" fmla="*/ 5349 h 10000"/>
              <a:gd name="connsiteX79" fmla="*/ 8664 w 10000"/>
              <a:gd name="connsiteY79" fmla="*/ 4367 h 10000"/>
              <a:gd name="connsiteX80" fmla="*/ 8388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8398 w 10000"/>
              <a:gd name="connsiteY77" fmla="*/ 6277 h 10000"/>
              <a:gd name="connsiteX78" fmla="*/ 8620 w 10000"/>
              <a:gd name="connsiteY78" fmla="*/ 5349 h 10000"/>
              <a:gd name="connsiteX79" fmla="*/ 8664 w 10000"/>
              <a:gd name="connsiteY79" fmla="*/ 4367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8398 w 10000"/>
              <a:gd name="connsiteY77" fmla="*/ 6277 h 10000"/>
              <a:gd name="connsiteX78" fmla="*/ 8620 w 10000"/>
              <a:gd name="connsiteY78" fmla="*/ 534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8398 w 10000"/>
              <a:gd name="connsiteY77" fmla="*/ 6277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8179 w 10000"/>
              <a:gd name="connsiteY76" fmla="*/ 6566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999 w 10000"/>
              <a:gd name="connsiteY75" fmla="*/ 6958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7781 w 10000"/>
              <a:gd name="connsiteY74" fmla="*/ 7157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7558 w 10000"/>
              <a:gd name="connsiteY72" fmla="*/ 7596 h 10000"/>
              <a:gd name="connsiteX73" fmla="*/ 7733 w 10000"/>
              <a:gd name="connsiteY73" fmla="*/ 7301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7205 w 10000"/>
              <a:gd name="connsiteY71" fmla="*/ 7837 h 10000"/>
              <a:gd name="connsiteX72" fmla="*/ 6423 w 10000"/>
              <a:gd name="connsiteY72" fmla="*/ 6719 h 10000"/>
              <a:gd name="connsiteX73" fmla="*/ 7733 w 10000"/>
              <a:gd name="connsiteY73" fmla="*/ 7301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6205 w 10000"/>
              <a:gd name="connsiteY71" fmla="*/ 6719 h 10000"/>
              <a:gd name="connsiteX72" fmla="*/ 6423 w 10000"/>
              <a:gd name="connsiteY72" fmla="*/ 6719 h 10000"/>
              <a:gd name="connsiteX73" fmla="*/ 7733 w 10000"/>
              <a:gd name="connsiteY73" fmla="*/ 7301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762 w 10000"/>
              <a:gd name="connsiteY70" fmla="*/ 7886 h 10000"/>
              <a:gd name="connsiteX71" fmla="*/ 6205 w 10000"/>
              <a:gd name="connsiteY71" fmla="*/ 6719 h 10000"/>
              <a:gd name="connsiteX72" fmla="*/ 6423 w 10000"/>
              <a:gd name="connsiteY72" fmla="*/ 6719 h 10000"/>
              <a:gd name="connsiteX73" fmla="*/ 6642 w 10000"/>
              <a:gd name="connsiteY73" fmla="*/ 629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719 h 10000"/>
              <a:gd name="connsiteX73" fmla="*/ 6642 w 10000"/>
              <a:gd name="connsiteY73" fmla="*/ 629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6409 w 10000"/>
              <a:gd name="connsiteY69" fmla="*/ 7886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71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71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3226 w 10000"/>
              <a:gd name="connsiteY57" fmla="*/ 8084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711 w 10000"/>
              <a:gd name="connsiteY57" fmla="*/ 7769 h 10000"/>
              <a:gd name="connsiteX58" fmla="*/ 3667 w 10000"/>
              <a:gd name="connsiteY58" fmla="*/ 8867 h 10000"/>
              <a:gd name="connsiteX59" fmla="*/ 3623 w 10000"/>
              <a:gd name="connsiteY59" fmla="*/ 9108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711 w 10000"/>
              <a:gd name="connsiteY57" fmla="*/ 7769 h 10000"/>
              <a:gd name="connsiteX58" fmla="*/ 3667 w 10000"/>
              <a:gd name="connsiteY58" fmla="*/ 8867 h 10000"/>
              <a:gd name="connsiteX59" fmla="*/ 2711 w 10000"/>
              <a:gd name="connsiteY59" fmla="*/ 7979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711 w 10000"/>
              <a:gd name="connsiteY57" fmla="*/ 7769 h 10000"/>
              <a:gd name="connsiteX58" fmla="*/ 2274 w 10000"/>
              <a:gd name="connsiteY58" fmla="*/ 8189 h 10000"/>
              <a:gd name="connsiteX59" fmla="*/ 2711 w 10000"/>
              <a:gd name="connsiteY59" fmla="*/ 7979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711 w 10000"/>
              <a:gd name="connsiteY57" fmla="*/ 7769 h 10000"/>
              <a:gd name="connsiteX58" fmla="*/ 1837 w 10000"/>
              <a:gd name="connsiteY58" fmla="*/ 8609 h 10000"/>
              <a:gd name="connsiteX59" fmla="*/ 2711 w 10000"/>
              <a:gd name="connsiteY59" fmla="*/ 7979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711 w 10000"/>
              <a:gd name="connsiteY57" fmla="*/ 7769 h 10000"/>
              <a:gd name="connsiteX58" fmla="*/ 1837 w 10000"/>
              <a:gd name="connsiteY58" fmla="*/ 8609 h 10000"/>
              <a:gd name="connsiteX59" fmla="*/ 2929 w 10000"/>
              <a:gd name="connsiteY59" fmla="*/ 8399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493 w 10000"/>
              <a:gd name="connsiteY57" fmla="*/ 7769 h 10000"/>
              <a:gd name="connsiteX58" fmla="*/ 1837 w 10000"/>
              <a:gd name="connsiteY58" fmla="*/ 8609 h 10000"/>
              <a:gd name="connsiteX59" fmla="*/ 2929 w 10000"/>
              <a:gd name="connsiteY59" fmla="*/ 8399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493 w 10000"/>
              <a:gd name="connsiteY57" fmla="*/ 7769 h 10000"/>
              <a:gd name="connsiteX58" fmla="*/ 1837 w 10000"/>
              <a:gd name="connsiteY58" fmla="*/ 8609 h 10000"/>
              <a:gd name="connsiteX59" fmla="*/ 2929 w 10000"/>
              <a:gd name="connsiteY59" fmla="*/ 8399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493 w 10000"/>
              <a:gd name="connsiteY57" fmla="*/ 7769 h 10000"/>
              <a:gd name="connsiteX58" fmla="*/ 1837 w 10000"/>
              <a:gd name="connsiteY58" fmla="*/ 8609 h 10000"/>
              <a:gd name="connsiteX59" fmla="*/ 3366 w 10000"/>
              <a:gd name="connsiteY59" fmla="*/ 8609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493 w 10000"/>
              <a:gd name="connsiteY57" fmla="*/ 7769 h 10000"/>
              <a:gd name="connsiteX58" fmla="*/ 1837 w 10000"/>
              <a:gd name="connsiteY58" fmla="*/ 8609 h 10000"/>
              <a:gd name="connsiteX59" fmla="*/ 2493 w 10000"/>
              <a:gd name="connsiteY59" fmla="*/ 8819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10000"/>
              <a:gd name="connsiteX1" fmla="*/ 9727 w 10000"/>
              <a:gd name="connsiteY1" fmla="*/ 1633 h 10000"/>
              <a:gd name="connsiteX2" fmla="*/ 9416 w 10000"/>
              <a:gd name="connsiteY2" fmla="*/ 1584 h 10000"/>
              <a:gd name="connsiteX3" fmla="*/ 9280 w 10000"/>
              <a:gd name="connsiteY3" fmla="*/ 1488 h 10000"/>
              <a:gd name="connsiteX4" fmla="*/ 9149 w 10000"/>
              <a:gd name="connsiteY4" fmla="*/ 1440 h 10000"/>
              <a:gd name="connsiteX5" fmla="*/ 8926 w 10000"/>
              <a:gd name="connsiteY5" fmla="*/ 1289 h 10000"/>
              <a:gd name="connsiteX6" fmla="*/ 8707 w 10000"/>
              <a:gd name="connsiteY6" fmla="*/ 1000 h 10000"/>
              <a:gd name="connsiteX7" fmla="*/ 8664 w 10000"/>
              <a:gd name="connsiteY7" fmla="*/ 801 h 10000"/>
              <a:gd name="connsiteX8" fmla="*/ 8388 w 10000"/>
              <a:gd name="connsiteY8" fmla="*/ 420 h 10000"/>
              <a:gd name="connsiteX9" fmla="*/ 7515 w 10000"/>
              <a:gd name="connsiteY9" fmla="*/ 420 h 10000"/>
              <a:gd name="connsiteX10" fmla="*/ 7296 w 10000"/>
              <a:gd name="connsiteY10" fmla="*/ 1260 h 10000"/>
              <a:gd name="connsiteX11" fmla="*/ 7291 w 10000"/>
              <a:gd name="connsiteY11" fmla="*/ 1584 h 10000"/>
              <a:gd name="connsiteX12" fmla="*/ 7079 w 10000"/>
              <a:gd name="connsiteY12" fmla="*/ 1260 h 10000"/>
              <a:gd name="connsiteX13" fmla="*/ 7160 w 10000"/>
              <a:gd name="connsiteY13" fmla="*/ 1289 h 10000"/>
              <a:gd name="connsiteX14" fmla="*/ 6675 w 10000"/>
              <a:gd name="connsiteY14" fmla="*/ 849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6 h 10000"/>
              <a:gd name="connsiteX20" fmla="*/ 5700 w 10000"/>
              <a:gd name="connsiteY20" fmla="*/ 1241 h 10000"/>
              <a:gd name="connsiteX21" fmla="*/ 5570 w 10000"/>
              <a:gd name="connsiteY21" fmla="*/ 1337 h 10000"/>
              <a:gd name="connsiteX22" fmla="*/ 5258 w 10000"/>
              <a:gd name="connsiteY22" fmla="*/ 946 h 10000"/>
              <a:gd name="connsiteX23" fmla="*/ 4991 w 10000"/>
              <a:gd name="connsiteY23" fmla="*/ 849 h 10000"/>
              <a:gd name="connsiteX24" fmla="*/ 3585 w 10000"/>
              <a:gd name="connsiteY24" fmla="*/ 420 h 10000"/>
              <a:gd name="connsiteX25" fmla="*/ 2828 w 10000"/>
              <a:gd name="connsiteY25" fmla="*/ 946 h 10000"/>
              <a:gd name="connsiteX26" fmla="*/ 2604 w 10000"/>
              <a:gd name="connsiteY26" fmla="*/ 1289 h 10000"/>
              <a:gd name="connsiteX27" fmla="*/ 2343 w 10000"/>
              <a:gd name="connsiteY27" fmla="*/ 2169 h 10000"/>
              <a:gd name="connsiteX28" fmla="*/ 1838 w 10000"/>
              <a:gd name="connsiteY28" fmla="*/ 1680 h 10000"/>
              <a:gd name="connsiteX29" fmla="*/ 1324 w 10000"/>
              <a:gd name="connsiteY29" fmla="*/ 1729 h 10000"/>
              <a:gd name="connsiteX30" fmla="*/ 1183 w 10000"/>
              <a:gd name="connsiteY30" fmla="*/ 1680 h 10000"/>
              <a:gd name="connsiteX31" fmla="*/ 527 w 10000"/>
              <a:gd name="connsiteY31" fmla="*/ 1890 h 10000"/>
              <a:gd name="connsiteX32" fmla="*/ 310 w 10000"/>
              <a:gd name="connsiteY32" fmla="*/ 2319 h 10000"/>
              <a:gd name="connsiteX33" fmla="*/ 0 w 10000"/>
              <a:gd name="connsiteY33" fmla="*/ 2608 h 10000"/>
              <a:gd name="connsiteX34" fmla="*/ 43 w 10000"/>
              <a:gd name="connsiteY34" fmla="*/ 3145 h 10000"/>
              <a:gd name="connsiteX35" fmla="*/ 88 w 10000"/>
              <a:gd name="connsiteY35" fmla="*/ 3295 h 10000"/>
              <a:gd name="connsiteX36" fmla="*/ 529 w 10000"/>
              <a:gd name="connsiteY36" fmla="*/ 3440 h 10000"/>
              <a:gd name="connsiteX37" fmla="*/ 926 w 10000"/>
              <a:gd name="connsiteY37" fmla="*/ 3536 h 10000"/>
              <a:gd name="connsiteX38" fmla="*/ 1057 w 10000"/>
              <a:gd name="connsiteY38" fmla="*/ 3783 h 10000"/>
              <a:gd name="connsiteX39" fmla="*/ 1455 w 10000"/>
              <a:gd name="connsiteY39" fmla="*/ 3976 h 10000"/>
              <a:gd name="connsiteX40" fmla="*/ 1635 w 10000"/>
              <a:gd name="connsiteY40" fmla="*/ 4223 h 10000"/>
              <a:gd name="connsiteX41" fmla="*/ 1679 w 10000"/>
              <a:gd name="connsiteY41" fmla="*/ 4663 h 10000"/>
              <a:gd name="connsiteX42" fmla="*/ 1722 w 10000"/>
              <a:gd name="connsiteY42" fmla="*/ 4807 h 10000"/>
              <a:gd name="connsiteX43" fmla="*/ 2387 w 10000"/>
              <a:gd name="connsiteY43" fmla="*/ 5102 h 10000"/>
              <a:gd name="connsiteX44" fmla="*/ 2649 w 10000"/>
              <a:gd name="connsiteY44" fmla="*/ 4518 h 10000"/>
              <a:gd name="connsiteX45" fmla="*/ 2915 w 10000"/>
              <a:gd name="connsiteY45" fmla="*/ 4614 h 10000"/>
              <a:gd name="connsiteX46" fmla="*/ 3046 w 10000"/>
              <a:gd name="connsiteY46" fmla="*/ 4663 h 10000"/>
              <a:gd name="connsiteX47" fmla="*/ 3269 w 10000"/>
              <a:gd name="connsiteY47" fmla="*/ 4855 h 10000"/>
              <a:gd name="connsiteX48" fmla="*/ 3314 w 10000"/>
              <a:gd name="connsiteY48" fmla="*/ 5349 h 10000"/>
              <a:gd name="connsiteX49" fmla="*/ 3357 w 10000"/>
              <a:gd name="connsiteY49" fmla="*/ 5494 h 10000"/>
              <a:gd name="connsiteX50" fmla="*/ 3314 w 10000"/>
              <a:gd name="connsiteY50" fmla="*/ 5687 h 10000"/>
              <a:gd name="connsiteX51" fmla="*/ 3269 w 10000"/>
              <a:gd name="connsiteY51" fmla="*/ 6470 h 10000"/>
              <a:gd name="connsiteX52" fmla="*/ 2958 w 10000"/>
              <a:gd name="connsiteY52" fmla="*/ 6566 h 10000"/>
              <a:gd name="connsiteX53" fmla="*/ 2649 w 10000"/>
              <a:gd name="connsiteY53" fmla="*/ 6861 h 10000"/>
              <a:gd name="connsiteX54" fmla="*/ 2697 w 10000"/>
              <a:gd name="connsiteY54" fmla="*/ 7006 h 10000"/>
              <a:gd name="connsiteX55" fmla="*/ 2784 w 10000"/>
              <a:gd name="connsiteY55" fmla="*/ 7108 h 10000"/>
              <a:gd name="connsiteX56" fmla="*/ 2871 w 10000"/>
              <a:gd name="connsiteY56" fmla="*/ 7398 h 10000"/>
              <a:gd name="connsiteX57" fmla="*/ 2493 w 10000"/>
              <a:gd name="connsiteY57" fmla="*/ 7769 h 10000"/>
              <a:gd name="connsiteX58" fmla="*/ 1837 w 10000"/>
              <a:gd name="connsiteY58" fmla="*/ 8609 h 10000"/>
              <a:gd name="connsiteX59" fmla="*/ 2493 w 10000"/>
              <a:gd name="connsiteY59" fmla="*/ 8819 h 10000"/>
              <a:gd name="connsiteX60" fmla="*/ 3095 w 10000"/>
              <a:gd name="connsiteY60" fmla="*/ 9259 h 10000"/>
              <a:gd name="connsiteX61" fmla="*/ 3580 w 10000"/>
              <a:gd name="connsiteY61" fmla="*/ 9645 h 10000"/>
              <a:gd name="connsiteX62" fmla="*/ 4152 w 10000"/>
              <a:gd name="connsiteY62" fmla="*/ 9988 h 10000"/>
              <a:gd name="connsiteX63" fmla="*/ 4550 w 10000"/>
              <a:gd name="connsiteY63" fmla="*/ 9988 h 10000"/>
              <a:gd name="connsiteX64" fmla="*/ 4905 w 10000"/>
              <a:gd name="connsiteY64" fmla="*/ 9940 h 10000"/>
              <a:gd name="connsiteX65" fmla="*/ 5084 w 10000"/>
              <a:gd name="connsiteY65" fmla="*/ 9500 h 10000"/>
              <a:gd name="connsiteX66" fmla="*/ 5172 w 10000"/>
              <a:gd name="connsiteY66" fmla="*/ 9205 h 10000"/>
              <a:gd name="connsiteX67" fmla="*/ 5346 w 10000"/>
              <a:gd name="connsiteY67" fmla="*/ 8524 h 10000"/>
              <a:gd name="connsiteX68" fmla="*/ 5656 w 10000"/>
              <a:gd name="connsiteY68" fmla="*/ 8277 h 10000"/>
              <a:gd name="connsiteX69" fmla="*/ 5768 w 10000"/>
              <a:gd name="connsiteY69" fmla="*/ 6929 h 10000"/>
              <a:gd name="connsiteX70" fmla="*/ 6205 w 10000"/>
              <a:gd name="connsiteY70" fmla="*/ 6509 h 10000"/>
              <a:gd name="connsiteX71" fmla="*/ 6205 w 10000"/>
              <a:gd name="connsiteY71" fmla="*/ 6719 h 10000"/>
              <a:gd name="connsiteX72" fmla="*/ 6423 w 10000"/>
              <a:gd name="connsiteY72" fmla="*/ 6509 h 10000"/>
              <a:gd name="connsiteX73" fmla="*/ 6642 w 10000"/>
              <a:gd name="connsiteY73" fmla="*/ 6509 h 10000"/>
              <a:gd name="connsiteX74" fmla="*/ 6860 w 10000"/>
              <a:gd name="connsiteY74" fmla="*/ 6509 h 10000"/>
              <a:gd name="connsiteX75" fmla="*/ 7078 w 10000"/>
              <a:gd name="connsiteY75" fmla="*/ 6509 h 10000"/>
              <a:gd name="connsiteX76" fmla="*/ 7297 w 10000"/>
              <a:gd name="connsiteY76" fmla="*/ 6299 h 10000"/>
              <a:gd name="connsiteX77" fmla="*/ 7515 w 10000"/>
              <a:gd name="connsiteY77" fmla="*/ 6089 h 10000"/>
              <a:gd name="connsiteX78" fmla="*/ 7733 w 10000"/>
              <a:gd name="connsiteY78" fmla="*/ 5669 h 10000"/>
              <a:gd name="connsiteX79" fmla="*/ 7952 w 10000"/>
              <a:gd name="connsiteY79" fmla="*/ 5249 h 10000"/>
              <a:gd name="connsiteX80" fmla="*/ 8170 w 10000"/>
              <a:gd name="connsiteY80" fmla="*/ 4619 h 10000"/>
              <a:gd name="connsiteX81" fmla="*/ 8388 w 10000"/>
              <a:gd name="connsiteY81" fmla="*/ 3990 h 10000"/>
              <a:gd name="connsiteX82" fmla="*/ 8170 w 10000"/>
              <a:gd name="connsiteY82" fmla="*/ 3780 h 10000"/>
              <a:gd name="connsiteX83" fmla="*/ 8388 w 10000"/>
              <a:gd name="connsiteY83" fmla="*/ 3360 h 10000"/>
              <a:gd name="connsiteX84" fmla="*/ 8825 w 10000"/>
              <a:gd name="connsiteY84" fmla="*/ 3150 h 10000"/>
              <a:gd name="connsiteX85" fmla="*/ 9043 w 10000"/>
              <a:gd name="connsiteY85" fmla="*/ 2730 h 10000"/>
              <a:gd name="connsiteX86" fmla="*/ 9262 w 10000"/>
              <a:gd name="connsiteY86" fmla="*/ 2520 h 10000"/>
              <a:gd name="connsiteX87" fmla="*/ 9481 w 10000"/>
              <a:gd name="connsiteY87" fmla="*/ 2100 h 10000"/>
              <a:gd name="connsiteX88" fmla="*/ 9698 w 10000"/>
              <a:gd name="connsiteY88" fmla="*/ 1890 h 10000"/>
              <a:gd name="connsiteX89" fmla="*/ 9698 w 10000"/>
              <a:gd name="connsiteY89" fmla="*/ 1470 h 10000"/>
              <a:gd name="connsiteX0" fmla="*/ 9698 w 10000"/>
              <a:gd name="connsiteY0" fmla="*/ 1470 h 9988"/>
              <a:gd name="connsiteX1" fmla="*/ 9727 w 10000"/>
              <a:gd name="connsiteY1" fmla="*/ 1633 h 9988"/>
              <a:gd name="connsiteX2" fmla="*/ 9416 w 10000"/>
              <a:gd name="connsiteY2" fmla="*/ 1584 h 9988"/>
              <a:gd name="connsiteX3" fmla="*/ 9280 w 10000"/>
              <a:gd name="connsiteY3" fmla="*/ 1488 h 9988"/>
              <a:gd name="connsiteX4" fmla="*/ 9149 w 10000"/>
              <a:gd name="connsiteY4" fmla="*/ 1440 h 9988"/>
              <a:gd name="connsiteX5" fmla="*/ 8926 w 10000"/>
              <a:gd name="connsiteY5" fmla="*/ 1289 h 9988"/>
              <a:gd name="connsiteX6" fmla="*/ 8707 w 10000"/>
              <a:gd name="connsiteY6" fmla="*/ 1000 h 9988"/>
              <a:gd name="connsiteX7" fmla="*/ 8664 w 10000"/>
              <a:gd name="connsiteY7" fmla="*/ 801 h 9988"/>
              <a:gd name="connsiteX8" fmla="*/ 8388 w 10000"/>
              <a:gd name="connsiteY8" fmla="*/ 420 h 9988"/>
              <a:gd name="connsiteX9" fmla="*/ 7515 w 10000"/>
              <a:gd name="connsiteY9" fmla="*/ 420 h 9988"/>
              <a:gd name="connsiteX10" fmla="*/ 7296 w 10000"/>
              <a:gd name="connsiteY10" fmla="*/ 1260 h 9988"/>
              <a:gd name="connsiteX11" fmla="*/ 7291 w 10000"/>
              <a:gd name="connsiteY11" fmla="*/ 1584 h 9988"/>
              <a:gd name="connsiteX12" fmla="*/ 7079 w 10000"/>
              <a:gd name="connsiteY12" fmla="*/ 1260 h 9988"/>
              <a:gd name="connsiteX13" fmla="*/ 7160 w 10000"/>
              <a:gd name="connsiteY13" fmla="*/ 1289 h 9988"/>
              <a:gd name="connsiteX14" fmla="*/ 6675 w 10000"/>
              <a:gd name="connsiteY14" fmla="*/ 849 h 9988"/>
              <a:gd name="connsiteX15" fmla="*/ 6409 w 10000"/>
              <a:gd name="connsiteY15" fmla="*/ 313 h 9988"/>
              <a:gd name="connsiteX16" fmla="*/ 6278 w 10000"/>
              <a:gd name="connsiteY16" fmla="*/ 66 h 9988"/>
              <a:gd name="connsiteX17" fmla="*/ 5923 w 10000"/>
              <a:gd name="connsiteY17" fmla="*/ 18 h 9988"/>
              <a:gd name="connsiteX18" fmla="*/ 5482 w 10000"/>
              <a:gd name="connsiteY18" fmla="*/ 169 h 9988"/>
              <a:gd name="connsiteX19" fmla="*/ 5613 w 10000"/>
              <a:gd name="connsiteY19" fmla="*/ 946 h 9988"/>
              <a:gd name="connsiteX20" fmla="*/ 5700 w 10000"/>
              <a:gd name="connsiteY20" fmla="*/ 1241 h 9988"/>
              <a:gd name="connsiteX21" fmla="*/ 5570 w 10000"/>
              <a:gd name="connsiteY21" fmla="*/ 1337 h 9988"/>
              <a:gd name="connsiteX22" fmla="*/ 5258 w 10000"/>
              <a:gd name="connsiteY22" fmla="*/ 946 h 9988"/>
              <a:gd name="connsiteX23" fmla="*/ 4991 w 10000"/>
              <a:gd name="connsiteY23" fmla="*/ 849 h 9988"/>
              <a:gd name="connsiteX24" fmla="*/ 3585 w 10000"/>
              <a:gd name="connsiteY24" fmla="*/ 420 h 9988"/>
              <a:gd name="connsiteX25" fmla="*/ 2828 w 10000"/>
              <a:gd name="connsiteY25" fmla="*/ 946 h 9988"/>
              <a:gd name="connsiteX26" fmla="*/ 2604 w 10000"/>
              <a:gd name="connsiteY26" fmla="*/ 1289 h 9988"/>
              <a:gd name="connsiteX27" fmla="*/ 2343 w 10000"/>
              <a:gd name="connsiteY27" fmla="*/ 2169 h 9988"/>
              <a:gd name="connsiteX28" fmla="*/ 1838 w 10000"/>
              <a:gd name="connsiteY28" fmla="*/ 1680 h 9988"/>
              <a:gd name="connsiteX29" fmla="*/ 1324 w 10000"/>
              <a:gd name="connsiteY29" fmla="*/ 1729 h 9988"/>
              <a:gd name="connsiteX30" fmla="*/ 1183 w 10000"/>
              <a:gd name="connsiteY30" fmla="*/ 1680 h 9988"/>
              <a:gd name="connsiteX31" fmla="*/ 527 w 10000"/>
              <a:gd name="connsiteY31" fmla="*/ 1890 h 9988"/>
              <a:gd name="connsiteX32" fmla="*/ 310 w 10000"/>
              <a:gd name="connsiteY32" fmla="*/ 2319 h 9988"/>
              <a:gd name="connsiteX33" fmla="*/ 0 w 10000"/>
              <a:gd name="connsiteY33" fmla="*/ 2608 h 9988"/>
              <a:gd name="connsiteX34" fmla="*/ 43 w 10000"/>
              <a:gd name="connsiteY34" fmla="*/ 3145 h 9988"/>
              <a:gd name="connsiteX35" fmla="*/ 88 w 10000"/>
              <a:gd name="connsiteY35" fmla="*/ 3295 h 9988"/>
              <a:gd name="connsiteX36" fmla="*/ 529 w 10000"/>
              <a:gd name="connsiteY36" fmla="*/ 3440 h 9988"/>
              <a:gd name="connsiteX37" fmla="*/ 926 w 10000"/>
              <a:gd name="connsiteY37" fmla="*/ 3536 h 9988"/>
              <a:gd name="connsiteX38" fmla="*/ 1057 w 10000"/>
              <a:gd name="connsiteY38" fmla="*/ 3783 h 9988"/>
              <a:gd name="connsiteX39" fmla="*/ 1455 w 10000"/>
              <a:gd name="connsiteY39" fmla="*/ 3976 h 9988"/>
              <a:gd name="connsiteX40" fmla="*/ 1635 w 10000"/>
              <a:gd name="connsiteY40" fmla="*/ 4223 h 9988"/>
              <a:gd name="connsiteX41" fmla="*/ 1679 w 10000"/>
              <a:gd name="connsiteY41" fmla="*/ 4663 h 9988"/>
              <a:gd name="connsiteX42" fmla="*/ 1722 w 10000"/>
              <a:gd name="connsiteY42" fmla="*/ 4807 h 9988"/>
              <a:gd name="connsiteX43" fmla="*/ 2387 w 10000"/>
              <a:gd name="connsiteY43" fmla="*/ 5102 h 9988"/>
              <a:gd name="connsiteX44" fmla="*/ 2649 w 10000"/>
              <a:gd name="connsiteY44" fmla="*/ 4518 h 9988"/>
              <a:gd name="connsiteX45" fmla="*/ 2915 w 10000"/>
              <a:gd name="connsiteY45" fmla="*/ 4614 h 9988"/>
              <a:gd name="connsiteX46" fmla="*/ 3046 w 10000"/>
              <a:gd name="connsiteY46" fmla="*/ 4663 h 9988"/>
              <a:gd name="connsiteX47" fmla="*/ 3269 w 10000"/>
              <a:gd name="connsiteY47" fmla="*/ 4855 h 9988"/>
              <a:gd name="connsiteX48" fmla="*/ 3314 w 10000"/>
              <a:gd name="connsiteY48" fmla="*/ 5349 h 9988"/>
              <a:gd name="connsiteX49" fmla="*/ 3357 w 10000"/>
              <a:gd name="connsiteY49" fmla="*/ 5494 h 9988"/>
              <a:gd name="connsiteX50" fmla="*/ 3314 w 10000"/>
              <a:gd name="connsiteY50" fmla="*/ 5687 h 9988"/>
              <a:gd name="connsiteX51" fmla="*/ 3269 w 10000"/>
              <a:gd name="connsiteY51" fmla="*/ 6470 h 9988"/>
              <a:gd name="connsiteX52" fmla="*/ 2958 w 10000"/>
              <a:gd name="connsiteY52" fmla="*/ 6566 h 9988"/>
              <a:gd name="connsiteX53" fmla="*/ 2649 w 10000"/>
              <a:gd name="connsiteY53" fmla="*/ 6861 h 9988"/>
              <a:gd name="connsiteX54" fmla="*/ 2697 w 10000"/>
              <a:gd name="connsiteY54" fmla="*/ 7006 h 9988"/>
              <a:gd name="connsiteX55" fmla="*/ 2784 w 10000"/>
              <a:gd name="connsiteY55" fmla="*/ 7108 h 9988"/>
              <a:gd name="connsiteX56" fmla="*/ 2871 w 10000"/>
              <a:gd name="connsiteY56" fmla="*/ 7398 h 9988"/>
              <a:gd name="connsiteX57" fmla="*/ 2493 w 10000"/>
              <a:gd name="connsiteY57" fmla="*/ 7769 h 9988"/>
              <a:gd name="connsiteX58" fmla="*/ 1837 w 10000"/>
              <a:gd name="connsiteY58" fmla="*/ 8609 h 9988"/>
              <a:gd name="connsiteX59" fmla="*/ 2493 w 10000"/>
              <a:gd name="connsiteY59" fmla="*/ 8819 h 9988"/>
              <a:gd name="connsiteX60" fmla="*/ 3095 w 10000"/>
              <a:gd name="connsiteY60" fmla="*/ 9259 h 9988"/>
              <a:gd name="connsiteX61" fmla="*/ 3584 w 10000"/>
              <a:gd name="connsiteY61" fmla="*/ 8819 h 9988"/>
              <a:gd name="connsiteX62" fmla="*/ 4152 w 10000"/>
              <a:gd name="connsiteY62" fmla="*/ 9988 h 9988"/>
              <a:gd name="connsiteX63" fmla="*/ 4550 w 10000"/>
              <a:gd name="connsiteY63" fmla="*/ 9988 h 9988"/>
              <a:gd name="connsiteX64" fmla="*/ 4905 w 10000"/>
              <a:gd name="connsiteY64" fmla="*/ 9940 h 9988"/>
              <a:gd name="connsiteX65" fmla="*/ 5084 w 10000"/>
              <a:gd name="connsiteY65" fmla="*/ 9500 h 9988"/>
              <a:gd name="connsiteX66" fmla="*/ 5172 w 10000"/>
              <a:gd name="connsiteY66" fmla="*/ 9205 h 9988"/>
              <a:gd name="connsiteX67" fmla="*/ 5346 w 10000"/>
              <a:gd name="connsiteY67" fmla="*/ 8524 h 9988"/>
              <a:gd name="connsiteX68" fmla="*/ 5656 w 10000"/>
              <a:gd name="connsiteY68" fmla="*/ 8277 h 9988"/>
              <a:gd name="connsiteX69" fmla="*/ 5768 w 10000"/>
              <a:gd name="connsiteY69" fmla="*/ 6929 h 9988"/>
              <a:gd name="connsiteX70" fmla="*/ 6205 w 10000"/>
              <a:gd name="connsiteY70" fmla="*/ 6509 h 9988"/>
              <a:gd name="connsiteX71" fmla="*/ 6205 w 10000"/>
              <a:gd name="connsiteY71" fmla="*/ 6719 h 9988"/>
              <a:gd name="connsiteX72" fmla="*/ 6423 w 10000"/>
              <a:gd name="connsiteY72" fmla="*/ 6509 h 9988"/>
              <a:gd name="connsiteX73" fmla="*/ 6642 w 10000"/>
              <a:gd name="connsiteY73" fmla="*/ 6509 h 9988"/>
              <a:gd name="connsiteX74" fmla="*/ 6860 w 10000"/>
              <a:gd name="connsiteY74" fmla="*/ 6509 h 9988"/>
              <a:gd name="connsiteX75" fmla="*/ 7078 w 10000"/>
              <a:gd name="connsiteY75" fmla="*/ 6509 h 9988"/>
              <a:gd name="connsiteX76" fmla="*/ 7297 w 10000"/>
              <a:gd name="connsiteY76" fmla="*/ 6299 h 9988"/>
              <a:gd name="connsiteX77" fmla="*/ 7515 w 10000"/>
              <a:gd name="connsiteY77" fmla="*/ 6089 h 9988"/>
              <a:gd name="connsiteX78" fmla="*/ 7733 w 10000"/>
              <a:gd name="connsiteY78" fmla="*/ 5669 h 9988"/>
              <a:gd name="connsiteX79" fmla="*/ 7952 w 10000"/>
              <a:gd name="connsiteY79" fmla="*/ 5249 h 9988"/>
              <a:gd name="connsiteX80" fmla="*/ 8170 w 10000"/>
              <a:gd name="connsiteY80" fmla="*/ 4619 h 9988"/>
              <a:gd name="connsiteX81" fmla="*/ 8388 w 10000"/>
              <a:gd name="connsiteY81" fmla="*/ 3990 h 9988"/>
              <a:gd name="connsiteX82" fmla="*/ 8170 w 10000"/>
              <a:gd name="connsiteY82" fmla="*/ 3780 h 9988"/>
              <a:gd name="connsiteX83" fmla="*/ 8388 w 10000"/>
              <a:gd name="connsiteY83" fmla="*/ 3360 h 9988"/>
              <a:gd name="connsiteX84" fmla="*/ 8825 w 10000"/>
              <a:gd name="connsiteY84" fmla="*/ 3150 h 9988"/>
              <a:gd name="connsiteX85" fmla="*/ 9043 w 10000"/>
              <a:gd name="connsiteY85" fmla="*/ 2730 h 9988"/>
              <a:gd name="connsiteX86" fmla="*/ 9262 w 10000"/>
              <a:gd name="connsiteY86" fmla="*/ 2520 h 9988"/>
              <a:gd name="connsiteX87" fmla="*/ 9481 w 10000"/>
              <a:gd name="connsiteY87" fmla="*/ 2100 h 9988"/>
              <a:gd name="connsiteX88" fmla="*/ 9698 w 10000"/>
              <a:gd name="connsiteY88" fmla="*/ 1890 h 9988"/>
              <a:gd name="connsiteX89" fmla="*/ 9698 w 10000"/>
              <a:gd name="connsiteY89" fmla="*/ 1470 h 9988"/>
              <a:gd name="connsiteX0" fmla="*/ 9698 w 10000"/>
              <a:gd name="connsiteY0" fmla="*/ 1472 h 10000"/>
              <a:gd name="connsiteX1" fmla="*/ 9727 w 10000"/>
              <a:gd name="connsiteY1" fmla="*/ 1635 h 10000"/>
              <a:gd name="connsiteX2" fmla="*/ 9416 w 10000"/>
              <a:gd name="connsiteY2" fmla="*/ 1586 h 10000"/>
              <a:gd name="connsiteX3" fmla="*/ 9280 w 10000"/>
              <a:gd name="connsiteY3" fmla="*/ 1490 h 10000"/>
              <a:gd name="connsiteX4" fmla="*/ 9149 w 10000"/>
              <a:gd name="connsiteY4" fmla="*/ 1442 h 10000"/>
              <a:gd name="connsiteX5" fmla="*/ 8926 w 10000"/>
              <a:gd name="connsiteY5" fmla="*/ 1291 h 10000"/>
              <a:gd name="connsiteX6" fmla="*/ 8707 w 10000"/>
              <a:gd name="connsiteY6" fmla="*/ 1001 h 10000"/>
              <a:gd name="connsiteX7" fmla="*/ 8664 w 10000"/>
              <a:gd name="connsiteY7" fmla="*/ 802 h 10000"/>
              <a:gd name="connsiteX8" fmla="*/ 8388 w 10000"/>
              <a:gd name="connsiteY8" fmla="*/ 421 h 10000"/>
              <a:gd name="connsiteX9" fmla="*/ 7515 w 10000"/>
              <a:gd name="connsiteY9" fmla="*/ 421 h 10000"/>
              <a:gd name="connsiteX10" fmla="*/ 7296 w 10000"/>
              <a:gd name="connsiteY10" fmla="*/ 1262 h 10000"/>
              <a:gd name="connsiteX11" fmla="*/ 7291 w 10000"/>
              <a:gd name="connsiteY11" fmla="*/ 1586 h 10000"/>
              <a:gd name="connsiteX12" fmla="*/ 7079 w 10000"/>
              <a:gd name="connsiteY12" fmla="*/ 1262 h 10000"/>
              <a:gd name="connsiteX13" fmla="*/ 7160 w 10000"/>
              <a:gd name="connsiteY13" fmla="*/ 1291 h 10000"/>
              <a:gd name="connsiteX14" fmla="*/ 6675 w 10000"/>
              <a:gd name="connsiteY14" fmla="*/ 850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7 h 10000"/>
              <a:gd name="connsiteX20" fmla="*/ 5700 w 10000"/>
              <a:gd name="connsiteY20" fmla="*/ 1242 h 10000"/>
              <a:gd name="connsiteX21" fmla="*/ 5570 w 10000"/>
              <a:gd name="connsiteY21" fmla="*/ 1339 h 10000"/>
              <a:gd name="connsiteX22" fmla="*/ 5258 w 10000"/>
              <a:gd name="connsiteY22" fmla="*/ 947 h 10000"/>
              <a:gd name="connsiteX23" fmla="*/ 4991 w 10000"/>
              <a:gd name="connsiteY23" fmla="*/ 850 h 10000"/>
              <a:gd name="connsiteX24" fmla="*/ 3585 w 10000"/>
              <a:gd name="connsiteY24" fmla="*/ 421 h 10000"/>
              <a:gd name="connsiteX25" fmla="*/ 2828 w 10000"/>
              <a:gd name="connsiteY25" fmla="*/ 947 h 10000"/>
              <a:gd name="connsiteX26" fmla="*/ 2604 w 10000"/>
              <a:gd name="connsiteY26" fmla="*/ 1291 h 10000"/>
              <a:gd name="connsiteX27" fmla="*/ 2343 w 10000"/>
              <a:gd name="connsiteY27" fmla="*/ 2172 h 10000"/>
              <a:gd name="connsiteX28" fmla="*/ 1838 w 10000"/>
              <a:gd name="connsiteY28" fmla="*/ 1682 h 10000"/>
              <a:gd name="connsiteX29" fmla="*/ 1324 w 10000"/>
              <a:gd name="connsiteY29" fmla="*/ 1731 h 10000"/>
              <a:gd name="connsiteX30" fmla="*/ 1183 w 10000"/>
              <a:gd name="connsiteY30" fmla="*/ 1682 h 10000"/>
              <a:gd name="connsiteX31" fmla="*/ 527 w 10000"/>
              <a:gd name="connsiteY31" fmla="*/ 1892 h 10000"/>
              <a:gd name="connsiteX32" fmla="*/ 310 w 10000"/>
              <a:gd name="connsiteY32" fmla="*/ 2322 h 10000"/>
              <a:gd name="connsiteX33" fmla="*/ 0 w 10000"/>
              <a:gd name="connsiteY33" fmla="*/ 2611 h 10000"/>
              <a:gd name="connsiteX34" fmla="*/ 43 w 10000"/>
              <a:gd name="connsiteY34" fmla="*/ 3149 h 10000"/>
              <a:gd name="connsiteX35" fmla="*/ 88 w 10000"/>
              <a:gd name="connsiteY35" fmla="*/ 3299 h 10000"/>
              <a:gd name="connsiteX36" fmla="*/ 529 w 10000"/>
              <a:gd name="connsiteY36" fmla="*/ 3444 h 10000"/>
              <a:gd name="connsiteX37" fmla="*/ 926 w 10000"/>
              <a:gd name="connsiteY37" fmla="*/ 3540 h 10000"/>
              <a:gd name="connsiteX38" fmla="*/ 1057 w 10000"/>
              <a:gd name="connsiteY38" fmla="*/ 3788 h 10000"/>
              <a:gd name="connsiteX39" fmla="*/ 1455 w 10000"/>
              <a:gd name="connsiteY39" fmla="*/ 3981 h 10000"/>
              <a:gd name="connsiteX40" fmla="*/ 1635 w 10000"/>
              <a:gd name="connsiteY40" fmla="*/ 4228 h 10000"/>
              <a:gd name="connsiteX41" fmla="*/ 1679 w 10000"/>
              <a:gd name="connsiteY41" fmla="*/ 4669 h 10000"/>
              <a:gd name="connsiteX42" fmla="*/ 1722 w 10000"/>
              <a:gd name="connsiteY42" fmla="*/ 4813 h 10000"/>
              <a:gd name="connsiteX43" fmla="*/ 2387 w 10000"/>
              <a:gd name="connsiteY43" fmla="*/ 5108 h 10000"/>
              <a:gd name="connsiteX44" fmla="*/ 2649 w 10000"/>
              <a:gd name="connsiteY44" fmla="*/ 4523 h 10000"/>
              <a:gd name="connsiteX45" fmla="*/ 2915 w 10000"/>
              <a:gd name="connsiteY45" fmla="*/ 4620 h 10000"/>
              <a:gd name="connsiteX46" fmla="*/ 3046 w 10000"/>
              <a:gd name="connsiteY46" fmla="*/ 4669 h 10000"/>
              <a:gd name="connsiteX47" fmla="*/ 3269 w 10000"/>
              <a:gd name="connsiteY47" fmla="*/ 4861 h 10000"/>
              <a:gd name="connsiteX48" fmla="*/ 3314 w 10000"/>
              <a:gd name="connsiteY48" fmla="*/ 5355 h 10000"/>
              <a:gd name="connsiteX49" fmla="*/ 3357 w 10000"/>
              <a:gd name="connsiteY49" fmla="*/ 5501 h 10000"/>
              <a:gd name="connsiteX50" fmla="*/ 3314 w 10000"/>
              <a:gd name="connsiteY50" fmla="*/ 5694 h 10000"/>
              <a:gd name="connsiteX51" fmla="*/ 3269 w 10000"/>
              <a:gd name="connsiteY51" fmla="*/ 6478 h 10000"/>
              <a:gd name="connsiteX52" fmla="*/ 2958 w 10000"/>
              <a:gd name="connsiteY52" fmla="*/ 6574 h 10000"/>
              <a:gd name="connsiteX53" fmla="*/ 2649 w 10000"/>
              <a:gd name="connsiteY53" fmla="*/ 6869 h 10000"/>
              <a:gd name="connsiteX54" fmla="*/ 2697 w 10000"/>
              <a:gd name="connsiteY54" fmla="*/ 7014 h 10000"/>
              <a:gd name="connsiteX55" fmla="*/ 2784 w 10000"/>
              <a:gd name="connsiteY55" fmla="*/ 7117 h 10000"/>
              <a:gd name="connsiteX56" fmla="*/ 2871 w 10000"/>
              <a:gd name="connsiteY56" fmla="*/ 7407 h 10000"/>
              <a:gd name="connsiteX57" fmla="*/ 2493 w 10000"/>
              <a:gd name="connsiteY57" fmla="*/ 7778 h 10000"/>
              <a:gd name="connsiteX58" fmla="*/ 1837 w 10000"/>
              <a:gd name="connsiteY58" fmla="*/ 8619 h 10000"/>
              <a:gd name="connsiteX59" fmla="*/ 2493 w 10000"/>
              <a:gd name="connsiteY59" fmla="*/ 8830 h 10000"/>
              <a:gd name="connsiteX60" fmla="*/ 3095 w 10000"/>
              <a:gd name="connsiteY60" fmla="*/ 9270 h 10000"/>
              <a:gd name="connsiteX61" fmla="*/ 3584 w 10000"/>
              <a:gd name="connsiteY61" fmla="*/ 9250 h 10000"/>
              <a:gd name="connsiteX62" fmla="*/ 4152 w 10000"/>
              <a:gd name="connsiteY62" fmla="*/ 10000 h 10000"/>
              <a:gd name="connsiteX63" fmla="*/ 4550 w 10000"/>
              <a:gd name="connsiteY63" fmla="*/ 10000 h 10000"/>
              <a:gd name="connsiteX64" fmla="*/ 4905 w 10000"/>
              <a:gd name="connsiteY64" fmla="*/ 9952 h 10000"/>
              <a:gd name="connsiteX65" fmla="*/ 5084 w 10000"/>
              <a:gd name="connsiteY65" fmla="*/ 9511 h 10000"/>
              <a:gd name="connsiteX66" fmla="*/ 5172 w 10000"/>
              <a:gd name="connsiteY66" fmla="*/ 9216 h 10000"/>
              <a:gd name="connsiteX67" fmla="*/ 5346 w 10000"/>
              <a:gd name="connsiteY67" fmla="*/ 8534 h 10000"/>
              <a:gd name="connsiteX68" fmla="*/ 5656 w 10000"/>
              <a:gd name="connsiteY68" fmla="*/ 8287 h 10000"/>
              <a:gd name="connsiteX69" fmla="*/ 5768 w 10000"/>
              <a:gd name="connsiteY69" fmla="*/ 6937 h 10000"/>
              <a:gd name="connsiteX70" fmla="*/ 6205 w 10000"/>
              <a:gd name="connsiteY70" fmla="*/ 6517 h 10000"/>
              <a:gd name="connsiteX71" fmla="*/ 6205 w 10000"/>
              <a:gd name="connsiteY71" fmla="*/ 6727 h 10000"/>
              <a:gd name="connsiteX72" fmla="*/ 6423 w 10000"/>
              <a:gd name="connsiteY72" fmla="*/ 6517 h 10000"/>
              <a:gd name="connsiteX73" fmla="*/ 6642 w 10000"/>
              <a:gd name="connsiteY73" fmla="*/ 6517 h 10000"/>
              <a:gd name="connsiteX74" fmla="*/ 6860 w 10000"/>
              <a:gd name="connsiteY74" fmla="*/ 6517 h 10000"/>
              <a:gd name="connsiteX75" fmla="*/ 7078 w 10000"/>
              <a:gd name="connsiteY75" fmla="*/ 6517 h 10000"/>
              <a:gd name="connsiteX76" fmla="*/ 7297 w 10000"/>
              <a:gd name="connsiteY76" fmla="*/ 6307 h 10000"/>
              <a:gd name="connsiteX77" fmla="*/ 7515 w 10000"/>
              <a:gd name="connsiteY77" fmla="*/ 6096 h 10000"/>
              <a:gd name="connsiteX78" fmla="*/ 7733 w 10000"/>
              <a:gd name="connsiteY78" fmla="*/ 5676 h 10000"/>
              <a:gd name="connsiteX79" fmla="*/ 7952 w 10000"/>
              <a:gd name="connsiteY79" fmla="*/ 5255 h 10000"/>
              <a:gd name="connsiteX80" fmla="*/ 8170 w 10000"/>
              <a:gd name="connsiteY80" fmla="*/ 4625 h 10000"/>
              <a:gd name="connsiteX81" fmla="*/ 8388 w 10000"/>
              <a:gd name="connsiteY81" fmla="*/ 3995 h 10000"/>
              <a:gd name="connsiteX82" fmla="*/ 8170 w 10000"/>
              <a:gd name="connsiteY82" fmla="*/ 3785 h 10000"/>
              <a:gd name="connsiteX83" fmla="*/ 8388 w 10000"/>
              <a:gd name="connsiteY83" fmla="*/ 3364 h 10000"/>
              <a:gd name="connsiteX84" fmla="*/ 8825 w 10000"/>
              <a:gd name="connsiteY84" fmla="*/ 3154 h 10000"/>
              <a:gd name="connsiteX85" fmla="*/ 9043 w 10000"/>
              <a:gd name="connsiteY85" fmla="*/ 2733 h 10000"/>
              <a:gd name="connsiteX86" fmla="*/ 9262 w 10000"/>
              <a:gd name="connsiteY86" fmla="*/ 2523 h 10000"/>
              <a:gd name="connsiteX87" fmla="*/ 9481 w 10000"/>
              <a:gd name="connsiteY87" fmla="*/ 2103 h 10000"/>
              <a:gd name="connsiteX88" fmla="*/ 9698 w 10000"/>
              <a:gd name="connsiteY88" fmla="*/ 1892 h 10000"/>
              <a:gd name="connsiteX89" fmla="*/ 9698 w 10000"/>
              <a:gd name="connsiteY89" fmla="*/ 1472 h 10000"/>
              <a:gd name="connsiteX0" fmla="*/ 9698 w 10000"/>
              <a:gd name="connsiteY0" fmla="*/ 1472 h 10000"/>
              <a:gd name="connsiteX1" fmla="*/ 9727 w 10000"/>
              <a:gd name="connsiteY1" fmla="*/ 1635 h 10000"/>
              <a:gd name="connsiteX2" fmla="*/ 9416 w 10000"/>
              <a:gd name="connsiteY2" fmla="*/ 1586 h 10000"/>
              <a:gd name="connsiteX3" fmla="*/ 9280 w 10000"/>
              <a:gd name="connsiteY3" fmla="*/ 1490 h 10000"/>
              <a:gd name="connsiteX4" fmla="*/ 9149 w 10000"/>
              <a:gd name="connsiteY4" fmla="*/ 1442 h 10000"/>
              <a:gd name="connsiteX5" fmla="*/ 8926 w 10000"/>
              <a:gd name="connsiteY5" fmla="*/ 1291 h 10000"/>
              <a:gd name="connsiteX6" fmla="*/ 8707 w 10000"/>
              <a:gd name="connsiteY6" fmla="*/ 1001 h 10000"/>
              <a:gd name="connsiteX7" fmla="*/ 8664 w 10000"/>
              <a:gd name="connsiteY7" fmla="*/ 802 h 10000"/>
              <a:gd name="connsiteX8" fmla="*/ 8388 w 10000"/>
              <a:gd name="connsiteY8" fmla="*/ 421 h 10000"/>
              <a:gd name="connsiteX9" fmla="*/ 7515 w 10000"/>
              <a:gd name="connsiteY9" fmla="*/ 421 h 10000"/>
              <a:gd name="connsiteX10" fmla="*/ 7296 w 10000"/>
              <a:gd name="connsiteY10" fmla="*/ 1262 h 10000"/>
              <a:gd name="connsiteX11" fmla="*/ 7291 w 10000"/>
              <a:gd name="connsiteY11" fmla="*/ 1586 h 10000"/>
              <a:gd name="connsiteX12" fmla="*/ 7079 w 10000"/>
              <a:gd name="connsiteY12" fmla="*/ 1262 h 10000"/>
              <a:gd name="connsiteX13" fmla="*/ 7160 w 10000"/>
              <a:gd name="connsiteY13" fmla="*/ 1291 h 10000"/>
              <a:gd name="connsiteX14" fmla="*/ 6675 w 10000"/>
              <a:gd name="connsiteY14" fmla="*/ 850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7 h 10000"/>
              <a:gd name="connsiteX20" fmla="*/ 5700 w 10000"/>
              <a:gd name="connsiteY20" fmla="*/ 1242 h 10000"/>
              <a:gd name="connsiteX21" fmla="*/ 5570 w 10000"/>
              <a:gd name="connsiteY21" fmla="*/ 1339 h 10000"/>
              <a:gd name="connsiteX22" fmla="*/ 5258 w 10000"/>
              <a:gd name="connsiteY22" fmla="*/ 947 h 10000"/>
              <a:gd name="connsiteX23" fmla="*/ 4991 w 10000"/>
              <a:gd name="connsiteY23" fmla="*/ 850 h 10000"/>
              <a:gd name="connsiteX24" fmla="*/ 3585 w 10000"/>
              <a:gd name="connsiteY24" fmla="*/ 421 h 10000"/>
              <a:gd name="connsiteX25" fmla="*/ 2828 w 10000"/>
              <a:gd name="connsiteY25" fmla="*/ 947 h 10000"/>
              <a:gd name="connsiteX26" fmla="*/ 2604 w 10000"/>
              <a:gd name="connsiteY26" fmla="*/ 1291 h 10000"/>
              <a:gd name="connsiteX27" fmla="*/ 2343 w 10000"/>
              <a:gd name="connsiteY27" fmla="*/ 2172 h 10000"/>
              <a:gd name="connsiteX28" fmla="*/ 1838 w 10000"/>
              <a:gd name="connsiteY28" fmla="*/ 1682 h 10000"/>
              <a:gd name="connsiteX29" fmla="*/ 1324 w 10000"/>
              <a:gd name="connsiteY29" fmla="*/ 1731 h 10000"/>
              <a:gd name="connsiteX30" fmla="*/ 1183 w 10000"/>
              <a:gd name="connsiteY30" fmla="*/ 1682 h 10000"/>
              <a:gd name="connsiteX31" fmla="*/ 527 w 10000"/>
              <a:gd name="connsiteY31" fmla="*/ 1892 h 10000"/>
              <a:gd name="connsiteX32" fmla="*/ 310 w 10000"/>
              <a:gd name="connsiteY32" fmla="*/ 2322 h 10000"/>
              <a:gd name="connsiteX33" fmla="*/ 0 w 10000"/>
              <a:gd name="connsiteY33" fmla="*/ 2611 h 10000"/>
              <a:gd name="connsiteX34" fmla="*/ 43 w 10000"/>
              <a:gd name="connsiteY34" fmla="*/ 3149 h 10000"/>
              <a:gd name="connsiteX35" fmla="*/ 88 w 10000"/>
              <a:gd name="connsiteY35" fmla="*/ 3299 h 10000"/>
              <a:gd name="connsiteX36" fmla="*/ 529 w 10000"/>
              <a:gd name="connsiteY36" fmla="*/ 3444 h 10000"/>
              <a:gd name="connsiteX37" fmla="*/ 926 w 10000"/>
              <a:gd name="connsiteY37" fmla="*/ 3540 h 10000"/>
              <a:gd name="connsiteX38" fmla="*/ 1057 w 10000"/>
              <a:gd name="connsiteY38" fmla="*/ 3788 h 10000"/>
              <a:gd name="connsiteX39" fmla="*/ 1455 w 10000"/>
              <a:gd name="connsiteY39" fmla="*/ 3981 h 10000"/>
              <a:gd name="connsiteX40" fmla="*/ 1635 w 10000"/>
              <a:gd name="connsiteY40" fmla="*/ 4228 h 10000"/>
              <a:gd name="connsiteX41" fmla="*/ 1679 w 10000"/>
              <a:gd name="connsiteY41" fmla="*/ 4669 h 10000"/>
              <a:gd name="connsiteX42" fmla="*/ 1722 w 10000"/>
              <a:gd name="connsiteY42" fmla="*/ 4813 h 10000"/>
              <a:gd name="connsiteX43" fmla="*/ 2387 w 10000"/>
              <a:gd name="connsiteY43" fmla="*/ 5108 h 10000"/>
              <a:gd name="connsiteX44" fmla="*/ 2649 w 10000"/>
              <a:gd name="connsiteY44" fmla="*/ 4523 h 10000"/>
              <a:gd name="connsiteX45" fmla="*/ 2915 w 10000"/>
              <a:gd name="connsiteY45" fmla="*/ 4620 h 10000"/>
              <a:gd name="connsiteX46" fmla="*/ 3046 w 10000"/>
              <a:gd name="connsiteY46" fmla="*/ 4669 h 10000"/>
              <a:gd name="connsiteX47" fmla="*/ 3269 w 10000"/>
              <a:gd name="connsiteY47" fmla="*/ 4861 h 10000"/>
              <a:gd name="connsiteX48" fmla="*/ 3314 w 10000"/>
              <a:gd name="connsiteY48" fmla="*/ 5355 h 10000"/>
              <a:gd name="connsiteX49" fmla="*/ 3357 w 10000"/>
              <a:gd name="connsiteY49" fmla="*/ 5501 h 10000"/>
              <a:gd name="connsiteX50" fmla="*/ 3314 w 10000"/>
              <a:gd name="connsiteY50" fmla="*/ 5694 h 10000"/>
              <a:gd name="connsiteX51" fmla="*/ 3269 w 10000"/>
              <a:gd name="connsiteY51" fmla="*/ 6478 h 10000"/>
              <a:gd name="connsiteX52" fmla="*/ 2958 w 10000"/>
              <a:gd name="connsiteY52" fmla="*/ 6574 h 10000"/>
              <a:gd name="connsiteX53" fmla="*/ 2649 w 10000"/>
              <a:gd name="connsiteY53" fmla="*/ 6869 h 10000"/>
              <a:gd name="connsiteX54" fmla="*/ 2697 w 10000"/>
              <a:gd name="connsiteY54" fmla="*/ 7014 h 10000"/>
              <a:gd name="connsiteX55" fmla="*/ 2784 w 10000"/>
              <a:gd name="connsiteY55" fmla="*/ 7117 h 10000"/>
              <a:gd name="connsiteX56" fmla="*/ 2871 w 10000"/>
              <a:gd name="connsiteY56" fmla="*/ 7407 h 10000"/>
              <a:gd name="connsiteX57" fmla="*/ 2493 w 10000"/>
              <a:gd name="connsiteY57" fmla="*/ 7778 h 10000"/>
              <a:gd name="connsiteX58" fmla="*/ 1837 w 10000"/>
              <a:gd name="connsiteY58" fmla="*/ 8619 h 10000"/>
              <a:gd name="connsiteX59" fmla="*/ 2493 w 10000"/>
              <a:gd name="connsiteY59" fmla="*/ 8830 h 10000"/>
              <a:gd name="connsiteX60" fmla="*/ 3095 w 10000"/>
              <a:gd name="connsiteY60" fmla="*/ 9270 h 10000"/>
              <a:gd name="connsiteX61" fmla="*/ 3584 w 10000"/>
              <a:gd name="connsiteY61" fmla="*/ 9250 h 10000"/>
              <a:gd name="connsiteX62" fmla="*/ 4152 w 10000"/>
              <a:gd name="connsiteY62" fmla="*/ 10000 h 10000"/>
              <a:gd name="connsiteX63" fmla="*/ 4550 w 10000"/>
              <a:gd name="connsiteY63" fmla="*/ 10000 h 10000"/>
              <a:gd name="connsiteX64" fmla="*/ 4905 w 10000"/>
              <a:gd name="connsiteY64" fmla="*/ 9952 h 10000"/>
              <a:gd name="connsiteX65" fmla="*/ 5084 w 10000"/>
              <a:gd name="connsiteY65" fmla="*/ 9511 h 10000"/>
              <a:gd name="connsiteX66" fmla="*/ 5172 w 10000"/>
              <a:gd name="connsiteY66" fmla="*/ 9216 h 10000"/>
              <a:gd name="connsiteX67" fmla="*/ 5346 w 10000"/>
              <a:gd name="connsiteY67" fmla="*/ 8534 h 10000"/>
              <a:gd name="connsiteX68" fmla="*/ 5656 w 10000"/>
              <a:gd name="connsiteY68" fmla="*/ 8287 h 10000"/>
              <a:gd name="connsiteX69" fmla="*/ 5768 w 10000"/>
              <a:gd name="connsiteY69" fmla="*/ 6937 h 10000"/>
              <a:gd name="connsiteX70" fmla="*/ 6205 w 10000"/>
              <a:gd name="connsiteY70" fmla="*/ 6517 h 10000"/>
              <a:gd name="connsiteX71" fmla="*/ 6205 w 10000"/>
              <a:gd name="connsiteY71" fmla="*/ 6727 h 10000"/>
              <a:gd name="connsiteX72" fmla="*/ 6423 w 10000"/>
              <a:gd name="connsiteY72" fmla="*/ 6517 h 10000"/>
              <a:gd name="connsiteX73" fmla="*/ 6642 w 10000"/>
              <a:gd name="connsiteY73" fmla="*/ 6517 h 10000"/>
              <a:gd name="connsiteX74" fmla="*/ 6860 w 10000"/>
              <a:gd name="connsiteY74" fmla="*/ 6517 h 10000"/>
              <a:gd name="connsiteX75" fmla="*/ 7078 w 10000"/>
              <a:gd name="connsiteY75" fmla="*/ 6517 h 10000"/>
              <a:gd name="connsiteX76" fmla="*/ 7297 w 10000"/>
              <a:gd name="connsiteY76" fmla="*/ 6307 h 10000"/>
              <a:gd name="connsiteX77" fmla="*/ 7515 w 10000"/>
              <a:gd name="connsiteY77" fmla="*/ 6096 h 10000"/>
              <a:gd name="connsiteX78" fmla="*/ 7733 w 10000"/>
              <a:gd name="connsiteY78" fmla="*/ 5676 h 10000"/>
              <a:gd name="connsiteX79" fmla="*/ 7952 w 10000"/>
              <a:gd name="connsiteY79" fmla="*/ 5255 h 10000"/>
              <a:gd name="connsiteX80" fmla="*/ 8170 w 10000"/>
              <a:gd name="connsiteY80" fmla="*/ 4625 h 10000"/>
              <a:gd name="connsiteX81" fmla="*/ 8388 w 10000"/>
              <a:gd name="connsiteY81" fmla="*/ 3995 h 10000"/>
              <a:gd name="connsiteX82" fmla="*/ 8170 w 10000"/>
              <a:gd name="connsiteY82" fmla="*/ 3785 h 10000"/>
              <a:gd name="connsiteX83" fmla="*/ 8388 w 10000"/>
              <a:gd name="connsiteY83" fmla="*/ 3364 h 10000"/>
              <a:gd name="connsiteX84" fmla="*/ 8825 w 10000"/>
              <a:gd name="connsiteY84" fmla="*/ 3154 h 10000"/>
              <a:gd name="connsiteX85" fmla="*/ 9043 w 10000"/>
              <a:gd name="connsiteY85" fmla="*/ 2733 h 10000"/>
              <a:gd name="connsiteX86" fmla="*/ 9262 w 10000"/>
              <a:gd name="connsiteY86" fmla="*/ 2523 h 10000"/>
              <a:gd name="connsiteX87" fmla="*/ 9481 w 10000"/>
              <a:gd name="connsiteY87" fmla="*/ 2103 h 10000"/>
              <a:gd name="connsiteX88" fmla="*/ 9698 w 10000"/>
              <a:gd name="connsiteY88" fmla="*/ 1892 h 10000"/>
              <a:gd name="connsiteX89" fmla="*/ 9698 w 10000"/>
              <a:gd name="connsiteY89" fmla="*/ 1472 h 10000"/>
              <a:gd name="connsiteX0" fmla="*/ 9698 w 10000"/>
              <a:gd name="connsiteY0" fmla="*/ 1472 h 10000"/>
              <a:gd name="connsiteX1" fmla="*/ 9727 w 10000"/>
              <a:gd name="connsiteY1" fmla="*/ 1635 h 10000"/>
              <a:gd name="connsiteX2" fmla="*/ 9416 w 10000"/>
              <a:gd name="connsiteY2" fmla="*/ 1586 h 10000"/>
              <a:gd name="connsiteX3" fmla="*/ 9280 w 10000"/>
              <a:gd name="connsiteY3" fmla="*/ 1490 h 10000"/>
              <a:gd name="connsiteX4" fmla="*/ 9149 w 10000"/>
              <a:gd name="connsiteY4" fmla="*/ 1442 h 10000"/>
              <a:gd name="connsiteX5" fmla="*/ 8926 w 10000"/>
              <a:gd name="connsiteY5" fmla="*/ 1291 h 10000"/>
              <a:gd name="connsiteX6" fmla="*/ 8707 w 10000"/>
              <a:gd name="connsiteY6" fmla="*/ 1001 h 10000"/>
              <a:gd name="connsiteX7" fmla="*/ 8664 w 10000"/>
              <a:gd name="connsiteY7" fmla="*/ 802 h 10000"/>
              <a:gd name="connsiteX8" fmla="*/ 8388 w 10000"/>
              <a:gd name="connsiteY8" fmla="*/ 421 h 10000"/>
              <a:gd name="connsiteX9" fmla="*/ 7515 w 10000"/>
              <a:gd name="connsiteY9" fmla="*/ 421 h 10000"/>
              <a:gd name="connsiteX10" fmla="*/ 7296 w 10000"/>
              <a:gd name="connsiteY10" fmla="*/ 1262 h 10000"/>
              <a:gd name="connsiteX11" fmla="*/ 7291 w 10000"/>
              <a:gd name="connsiteY11" fmla="*/ 1586 h 10000"/>
              <a:gd name="connsiteX12" fmla="*/ 7079 w 10000"/>
              <a:gd name="connsiteY12" fmla="*/ 1262 h 10000"/>
              <a:gd name="connsiteX13" fmla="*/ 7160 w 10000"/>
              <a:gd name="connsiteY13" fmla="*/ 1291 h 10000"/>
              <a:gd name="connsiteX14" fmla="*/ 6675 w 10000"/>
              <a:gd name="connsiteY14" fmla="*/ 850 h 10000"/>
              <a:gd name="connsiteX15" fmla="*/ 6409 w 10000"/>
              <a:gd name="connsiteY15" fmla="*/ 313 h 10000"/>
              <a:gd name="connsiteX16" fmla="*/ 6278 w 10000"/>
              <a:gd name="connsiteY16" fmla="*/ 66 h 10000"/>
              <a:gd name="connsiteX17" fmla="*/ 5923 w 10000"/>
              <a:gd name="connsiteY17" fmla="*/ 18 h 10000"/>
              <a:gd name="connsiteX18" fmla="*/ 5482 w 10000"/>
              <a:gd name="connsiteY18" fmla="*/ 169 h 10000"/>
              <a:gd name="connsiteX19" fmla="*/ 5613 w 10000"/>
              <a:gd name="connsiteY19" fmla="*/ 947 h 10000"/>
              <a:gd name="connsiteX20" fmla="*/ 5700 w 10000"/>
              <a:gd name="connsiteY20" fmla="*/ 1242 h 10000"/>
              <a:gd name="connsiteX21" fmla="*/ 5570 w 10000"/>
              <a:gd name="connsiteY21" fmla="*/ 1339 h 10000"/>
              <a:gd name="connsiteX22" fmla="*/ 5258 w 10000"/>
              <a:gd name="connsiteY22" fmla="*/ 947 h 10000"/>
              <a:gd name="connsiteX23" fmla="*/ 4991 w 10000"/>
              <a:gd name="connsiteY23" fmla="*/ 850 h 10000"/>
              <a:gd name="connsiteX24" fmla="*/ 3585 w 10000"/>
              <a:gd name="connsiteY24" fmla="*/ 421 h 10000"/>
              <a:gd name="connsiteX25" fmla="*/ 2828 w 10000"/>
              <a:gd name="connsiteY25" fmla="*/ 947 h 10000"/>
              <a:gd name="connsiteX26" fmla="*/ 2604 w 10000"/>
              <a:gd name="connsiteY26" fmla="*/ 1291 h 10000"/>
              <a:gd name="connsiteX27" fmla="*/ 2343 w 10000"/>
              <a:gd name="connsiteY27" fmla="*/ 2172 h 10000"/>
              <a:gd name="connsiteX28" fmla="*/ 1838 w 10000"/>
              <a:gd name="connsiteY28" fmla="*/ 1682 h 10000"/>
              <a:gd name="connsiteX29" fmla="*/ 1324 w 10000"/>
              <a:gd name="connsiteY29" fmla="*/ 1731 h 10000"/>
              <a:gd name="connsiteX30" fmla="*/ 1183 w 10000"/>
              <a:gd name="connsiteY30" fmla="*/ 1682 h 10000"/>
              <a:gd name="connsiteX31" fmla="*/ 527 w 10000"/>
              <a:gd name="connsiteY31" fmla="*/ 1892 h 10000"/>
              <a:gd name="connsiteX32" fmla="*/ 310 w 10000"/>
              <a:gd name="connsiteY32" fmla="*/ 2322 h 10000"/>
              <a:gd name="connsiteX33" fmla="*/ 0 w 10000"/>
              <a:gd name="connsiteY33" fmla="*/ 2611 h 10000"/>
              <a:gd name="connsiteX34" fmla="*/ 43 w 10000"/>
              <a:gd name="connsiteY34" fmla="*/ 3149 h 10000"/>
              <a:gd name="connsiteX35" fmla="*/ 88 w 10000"/>
              <a:gd name="connsiteY35" fmla="*/ 3299 h 10000"/>
              <a:gd name="connsiteX36" fmla="*/ 529 w 10000"/>
              <a:gd name="connsiteY36" fmla="*/ 3444 h 10000"/>
              <a:gd name="connsiteX37" fmla="*/ 926 w 10000"/>
              <a:gd name="connsiteY37" fmla="*/ 3540 h 10000"/>
              <a:gd name="connsiteX38" fmla="*/ 1057 w 10000"/>
              <a:gd name="connsiteY38" fmla="*/ 3788 h 10000"/>
              <a:gd name="connsiteX39" fmla="*/ 1455 w 10000"/>
              <a:gd name="connsiteY39" fmla="*/ 3981 h 10000"/>
              <a:gd name="connsiteX40" fmla="*/ 1635 w 10000"/>
              <a:gd name="connsiteY40" fmla="*/ 4228 h 10000"/>
              <a:gd name="connsiteX41" fmla="*/ 1679 w 10000"/>
              <a:gd name="connsiteY41" fmla="*/ 4669 h 10000"/>
              <a:gd name="connsiteX42" fmla="*/ 1722 w 10000"/>
              <a:gd name="connsiteY42" fmla="*/ 4813 h 10000"/>
              <a:gd name="connsiteX43" fmla="*/ 2387 w 10000"/>
              <a:gd name="connsiteY43" fmla="*/ 5108 h 10000"/>
              <a:gd name="connsiteX44" fmla="*/ 2649 w 10000"/>
              <a:gd name="connsiteY44" fmla="*/ 4523 h 10000"/>
              <a:gd name="connsiteX45" fmla="*/ 2915 w 10000"/>
              <a:gd name="connsiteY45" fmla="*/ 4620 h 10000"/>
              <a:gd name="connsiteX46" fmla="*/ 3046 w 10000"/>
              <a:gd name="connsiteY46" fmla="*/ 4669 h 10000"/>
              <a:gd name="connsiteX47" fmla="*/ 3269 w 10000"/>
              <a:gd name="connsiteY47" fmla="*/ 4861 h 10000"/>
              <a:gd name="connsiteX48" fmla="*/ 3314 w 10000"/>
              <a:gd name="connsiteY48" fmla="*/ 5355 h 10000"/>
              <a:gd name="connsiteX49" fmla="*/ 3357 w 10000"/>
              <a:gd name="connsiteY49" fmla="*/ 5501 h 10000"/>
              <a:gd name="connsiteX50" fmla="*/ 3314 w 10000"/>
              <a:gd name="connsiteY50" fmla="*/ 5694 h 10000"/>
              <a:gd name="connsiteX51" fmla="*/ 3269 w 10000"/>
              <a:gd name="connsiteY51" fmla="*/ 6478 h 10000"/>
              <a:gd name="connsiteX52" fmla="*/ 2958 w 10000"/>
              <a:gd name="connsiteY52" fmla="*/ 6574 h 10000"/>
              <a:gd name="connsiteX53" fmla="*/ 2649 w 10000"/>
              <a:gd name="connsiteY53" fmla="*/ 6869 h 10000"/>
              <a:gd name="connsiteX54" fmla="*/ 2697 w 10000"/>
              <a:gd name="connsiteY54" fmla="*/ 7014 h 10000"/>
              <a:gd name="connsiteX55" fmla="*/ 2784 w 10000"/>
              <a:gd name="connsiteY55" fmla="*/ 7117 h 10000"/>
              <a:gd name="connsiteX56" fmla="*/ 2871 w 10000"/>
              <a:gd name="connsiteY56" fmla="*/ 7407 h 10000"/>
              <a:gd name="connsiteX57" fmla="*/ 2493 w 10000"/>
              <a:gd name="connsiteY57" fmla="*/ 7778 h 10000"/>
              <a:gd name="connsiteX58" fmla="*/ 1837 w 10000"/>
              <a:gd name="connsiteY58" fmla="*/ 8619 h 10000"/>
              <a:gd name="connsiteX59" fmla="*/ 2493 w 10000"/>
              <a:gd name="connsiteY59" fmla="*/ 8830 h 10000"/>
              <a:gd name="connsiteX60" fmla="*/ 3095 w 10000"/>
              <a:gd name="connsiteY60" fmla="*/ 9270 h 10000"/>
              <a:gd name="connsiteX61" fmla="*/ 3584 w 10000"/>
              <a:gd name="connsiteY61" fmla="*/ 9250 h 10000"/>
              <a:gd name="connsiteX62" fmla="*/ 4240 w 10000"/>
              <a:gd name="connsiteY62" fmla="*/ 8830 h 10000"/>
              <a:gd name="connsiteX63" fmla="*/ 4550 w 10000"/>
              <a:gd name="connsiteY63" fmla="*/ 10000 h 10000"/>
              <a:gd name="connsiteX64" fmla="*/ 4905 w 10000"/>
              <a:gd name="connsiteY64" fmla="*/ 9952 h 10000"/>
              <a:gd name="connsiteX65" fmla="*/ 5084 w 10000"/>
              <a:gd name="connsiteY65" fmla="*/ 9511 h 10000"/>
              <a:gd name="connsiteX66" fmla="*/ 5172 w 10000"/>
              <a:gd name="connsiteY66" fmla="*/ 9216 h 10000"/>
              <a:gd name="connsiteX67" fmla="*/ 5346 w 10000"/>
              <a:gd name="connsiteY67" fmla="*/ 8534 h 10000"/>
              <a:gd name="connsiteX68" fmla="*/ 5656 w 10000"/>
              <a:gd name="connsiteY68" fmla="*/ 8287 h 10000"/>
              <a:gd name="connsiteX69" fmla="*/ 5768 w 10000"/>
              <a:gd name="connsiteY69" fmla="*/ 6937 h 10000"/>
              <a:gd name="connsiteX70" fmla="*/ 6205 w 10000"/>
              <a:gd name="connsiteY70" fmla="*/ 6517 h 10000"/>
              <a:gd name="connsiteX71" fmla="*/ 6205 w 10000"/>
              <a:gd name="connsiteY71" fmla="*/ 6727 h 10000"/>
              <a:gd name="connsiteX72" fmla="*/ 6423 w 10000"/>
              <a:gd name="connsiteY72" fmla="*/ 6517 h 10000"/>
              <a:gd name="connsiteX73" fmla="*/ 6642 w 10000"/>
              <a:gd name="connsiteY73" fmla="*/ 6517 h 10000"/>
              <a:gd name="connsiteX74" fmla="*/ 6860 w 10000"/>
              <a:gd name="connsiteY74" fmla="*/ 6517 h 10000"/>
              <a:gd name="connsiteX75" fmla="*/ 7078 w 10000"/>
              <a:gd name="connsiteY75" fmla="*/ 6517 h 10000"/>
              <a:gd name="connsiteX76" fmla="*/ 7297 w 10000"/>
              <a:gd name="connsiteY76" fmla="*/ 6307 h 10000"/>
              <a:gd name="connsiteX77" fmla="*/ 7515 w 10000"/>
              <a:gd name="connsiteY77" fmla="*/ 6096 h 10000"/>
              <a:gd name="connsiteX78" fmla="*/ 7733 w 10000"/>
              <a:gd name="connsiteY78" fmla="*/ 5676 h 10000"/>
              <a:gd name="connsiteX79" fmla="*/ 7952 w 10000"/>
              <a:gd name="connsiteY79" fmla="*/ 5255 h 10000"/>
              <a:gd name="connsiteX80" fmla="*/ 8170 w 10000"/>
              <a:gd name="connsiteY80" fmla="*/ 4625 h 10000"/>
              <a:gd name="connsiteX81" fmla="*/ 8388 w 10000"/>
              <a:gd name="connsiteY81" fmla="*/ 3995 h 10000"/>
              <a:gd name="connsiteX82" fmla="*/ 8170 w 10000"/>
              <a:gd name="connsiteY82" fmla="*/ 3785 h 10000"/>
              <a:gd name="connsiteX83" fmla="*/ 8388 w 10000"/>
              <a:gd name="connsiteY83" fmla="*/ 3364 h 10000"/>
              <a:gd name="connsiteX84" fmla="*/ 8825 w 10000"/>
              <a:gd name="connsiteY84" fmla="*/ 3154 h 10000"/>
              <a:gd name="connsiteX85" fmla="*/ 9043 w 10000"/>
              <a:gd name="connsiteY85" fmla="*/ 2733 h 10000"/>
              <a:gd name="connsiteX86" fmla="*/ 9262 w 10000"/>
              <a:gd name="connsiteY86" fmla="*/ 2523 h 10000"/>
              <a:gd name="connsiteX87" fmla="*/ 9481 w 10000"/>
              <a:gd name="connsiteY87" fmla="*/ 2103 h 10000"/>
              <a:gd name="connsiteX88" fmla="*/ 9698 w 10000"/>
              <a:gd name="connsiteY88" fmla="*/ 1892 h 10000"/>
              <a:gd name="connsiteX89" fmla="*/ 9698 w 10000"/>
              <a:gd name="connsiteY89" fmla="*/ 1472 h 10000"/>
              <a:gd name="connsiteX0" fmla="*/ 9698 w 10000"/>
              <a:gd name="connsiteY0" fmla="*/ 1472 h 9970"/>
              <a:gd name="connsiteX1" fmla="*/ 9727 w 10000"/>
              <a:gd name="connsiteY1" fmla="*/ 1635 h 9970"/>
              <a:gd name="connsiteX2" fmla="*/ 9416 w 10000"/>
              <a:gd name="connsiteY2" fmla="*/ 1586 h 9970"/>
              <a:gd name="connsiteX3" fmla="*/ 9280 w 10000"/>
              <a:gd name="connsiteY3" fmla="*/ 1490 h 9970"/>
              <a:gd name="connsiteX4" fmla="*/ 9149 w 10000"/>
              <a:gd name="connsiteY4" fmla="*/ 1442 h 9970"/>
              <a:gd name="connsiteX5" fmla="*/ 8926 w 10000"/>
              <a:gd name="connsiteY5" fmla="*/ 1291 h 9970"/>
              <a:gd name="connsiteX6" fmla="*/ 8707 w 10000"/>
              <a:gd name="connsiteY6" fmla="*/ 1001 h 9970"/>
              <a:gd name="connsiteX7" fmla="*/ 8664 w 10000"/>
              <a:gd name="connsiteY7" fmla="*/ 802 h 9970"/>
              <a:gd name="connsiteX8" fmla="*/ 8388 w 10000"/>
              <a:gd name="connsiteY8" fmla="*/ 421 h 9970"/>
              <a:gd name="connsiteX9" fmla="*/ 7515 w 10000"/>
              <a:gd name="connsiteY9" fmla="*/ 421 h 9970"/>
              <a:gd name="connsiteX10" fmla="*/ 7296 w 10000"/>
              <a:gd name="connsiteY10" fmla="*/ 1262 h 9970"/>
              <a:gd name="connsiteX11" fmla="*/ 7291 w 10000"/>
              <a:gd name="connsiteY11" fmla="*/ 1586 h 9970"/>
              <a:gd name="connsiteX12" fmla="*/ 7079 w 10000"/>
              <a:gd name="connsiteY12" fmla="*/ 1262 h 9970"/>
              <a:gd name="connsiteX13" fmla="*/ 7160 w 10000"/>
              <a:gd name="connsiteY13" fmla="*/ 1291 h 9970"/>
              <a:gd name="connsiteX14" fmla="*/ 6675 w 10000"/>
              <a:gd name="connsiteY14" fmla="*/ 850 h 9970"/>
              <a:gd name="connsiteX15" fmla="*/ 6409 w 10000"/>
              <a:gd name="connsiteY15" fmla="*/ 313 h 9970"/>
              <a:gd name="connsiteX16" fmla="*/ 6278 w 10000"/>
              <a:gd name="connsiteY16" fmla="*/ 66 h 9970"/>
              <a:gd name="connsiteX17" fmla="*/ 5923 w 10000"/>
              <a:gd name="connsiteY17" fmla="*/ 18 h 9970"/>
              <a:gd name="connsiteX18" fmla="*/ 5482 w 10000"/>
              <a:gd name="connsiteY18" fmla="*/ 169 h 9970"/>
              <a:gd name="connsiteX19" fmla="*/ 5613 w 10000"/>
              <a:gd name="connsiteY19" fmla="*/ 947 h 9970"/>
              <a:gd name="connsiteX20" fmla="*/ 5700 w 10000"/>
              <a:gd name="connsiteY20" fmla="*/ 1242 h 9970"/>
              <a:gd name="connsiteX21" fmla="*/ 5570 w 10000"/>
              <a:gd name="connsiteY21" fmla="*/ 1339 h 9970"/>
              <a:gd name="connsiteX22" fmla="*/ 5258 w 10000"/>
              <a:gd name="connsiteY22" fmla="*/ 947 h 9970"/>
              <a:gd name="connsiteX23" fmla="*/ 4991 w 10000"/>
              <a:gd name="connsiteY23" fmla="*/ 850 h 9970"/>
              <a:gd name="connsiteX24" fmla="*/ 3585 w 10000"/>
              <a:gd name="connsiteY24" fmla="*/ 421 h 9970"/>
              <a:gd name="connsiteX25" fmla="*/ 2828 w 10000"/>
              <a:gd name="connsiteY25" fmla="*/ 947 h 9970"/>
              <a:gd name="connsiteX26" fmla="*/ 2604 w 10000"/>
              <a:gd name="connsiteY26" fmla="*/ 1291 h 9970"/>
              <a:gd name="connsiteX27" fmla="*/ 2343 w 10000"/>
              <a:gd name="connsiteY27" fmla="*/ 2172 h 9970"/>
              <a:gd name="connsiteX28" fmla="*/ 1838 w 10000"/>
              <a:gd name="connsiteY28" fmla="*/ 1682 h 9970"/>
              <a:gd name="connsiteX29" fmla="*/ 1324 w 10000"/>
              <a:gd name="connsiteY29" fmla="*/ 1731 h 9970"/>
              <a:gd name="connsiteX30" fmla="*/ 1183 w 10000"/>
              <a:gd name="connsiteY30" fmla="*/ 1682 h 9970"/>
              <a:gd name="connsiteX31" fmla="*/ 527 w 10000"/>
              <a:gd name="connsiteY31" fmla="*/ 1892 h 9970"/>
              <a:gd name="connsiteX32" fmla="*/ 310 w 10000"/>
              <a:gd name="connsiteY32" fmla="*/ 2322 h 9970"/>
              <a:gd name="connsiteX33" fmla="*/ 0 w 10000"/>
              <a:gd name="connsiteY33" fmla="*/ 2611 h 9970"/>
              <a:gd name="connsiteX34" fmla="*/ 43 w 10000"/>
              <a:gd name="connsiteY34" fmla="*/ 3149 h 9970"/>
              <a:gd name="connsiteX35" fmla="*/ 88 w 10000"/>
              <a:gd name="connsiteY35" fmla="*/ 3299 h 9970"/>
              <a:gd name="connsiteX36" fmla="*/ 529 w 10000"/>
              <a:gd name="connsiteY36" fmla="*/ 3444 h 9970"/>
              <a:gd name="connsiteX37" fmla="*/ 926 w 10000"/>
              <a:gd name="connsiteY37" fmla="*/ 3540 h 9970"/>
              <a:gd name="connsiteX38" fmla="*/ 1057 w 10000"/>
              <a:gd name="connsiteY38" fmla="*/ 3788 h 9970"/>
              <a:gd name="connsiteX39" fmla="*/ 1455 w 10000"/>
              <a:gd name="connsiteY39" fmla="*/ 3981 h 9970"/>
              <a:gd name="connsiteX40" fmla="*/ 1635 w 10000"/>
              <a:gd name="connsiteY40" fmla="*/ 4228 h 9970"/>
              <a:gd name="connsiteX41" fmla="*/ 1679 w 10000"/>
              <a:gd name="connsiteY41" fmla="*/ 4669 h 9970"/>
              <a:gd name="connsiteX42" fmla="*/ 1722 w 10000"/>
              <a:gd name="connsiteY42" fmla="*/ 4813 h 9970"/>
              <a:gd name="connsiteX43" fmla="*/ 2387 w 10000"/>
              <a:gd name="connsiteY43" fmla="*/ 5108 h 9970"/>
              <a:gd name="connsiteX44" fmla="*/ 2649 w 10000"/>
              <a:gd name="connsiteY44" fmla="*/ 4523 h 9970"/>
              <a:gd name="connsiteX45" fmla="*/ 2915 w 10000"/>
              <a:gd name="connsiteY45" fmla="*/ 4620 h 9970"/>
              <a:gd name="connsiteX46" fmla="*/ 3046 w 10000"/>
              <a:gd name="connsiteY46" fmla="*/ 4669 h 9970"/>
              <a:gd name="connsiteX47" fmla="*/ 3269 w 10000"/>
              <a:gd name="connsiteY47" fmla="*/ 4861 h 9970"/>
              <a:gd name="connsiteX48" fmla="*/ 3314 w 10000"/>
              <a:gd name="connsiteY48" fmla="*/ 5355 h 9970"/>
              <a:gd name="connsiteX49" fmla="*/ 3357 w 10000"/>
              <a:gd name="connsiteY49" fmla="*/ 5501 h 9970"/>
              <a:gd name="connsiteX50" fmla="*/ 3314 w 10000"/>
              <a:gd name="connsiteY50" fmla="*/ 5694 h 9970"/>
              <a:gd name="connsiteX51" fmla="*/ 3269 w 10000"/>
              <a:gd name="connsiteY51" fmla="*/ 6478 h 9970"/>
              <a:gd name="connsiteX52" fmla="*/ 2958 w 10000"/>
              <a:gd name="connsiteY52" fmla="*/ 6574 h 9970"/>
              <a:gd name="connsiteX53" fmla="*/ 2649 w 10000"/>
              <a:gd name="connsiteY53" fmla="*/ 6869 h 9970"/>
              <a:gd name="connsiteX54" fmla="*/ 2697 w 10000"/>
              <a:gd name="connsiteY54" fmla="*/ 7014 h 9970"/>
              <a:gd name="connsiteX55" fmla="*/ 2784 w 10000"/>
              <a:gd name="connsiteY55" fmla="*/ 7117 h 9970"/>
              <a:gd name="connsiteX56" fmla="*/ 2871 w 10000"/>
              <a:gd name="connsiteY56" fmla="*/ 7407 h 9970"/>
              <a:gd name="connsiteX57" fmla="*/ 2493 w 10000"/>
              <a:gd name="connsiteY57" fmla="*/ 7778 h 9970"/>
              <a:gd name="connsiteX58" fmla="*/ 1837 w 10000"/>
              <a:gd name="connsiteY58" fmla="*/ 8619 h 9970"/>
              <a:gd name="connsiteX59" fmla="*/ 2493 w 10000"/>
              <a:gd name="connsiteY59" fmla="*/ 8830 h 9970"/>
              <a:gd name="connsiteX60" fmla="*/ 3095 w 10000"/>
              <a:gd name="connsiteY60" fmla="*/ 9270 h 9970"/>
              <a:gd name="connsiteX61" fmla="*/ 3584 w 10000"/>
              <a:gd name="connsiteY61" fmla="*/ 9250 h 9970"/>
              <a:gd name="connsiteX62" fmla="*/ 4240 w 10000"/>
              <a:gd name="connsiteY62" fmla="*/ 8830 h 9970"/>
              <a:gd name="connsiteX63" fmla="*/ 4895 w 10000"/>
              <a:gd name="connsiteY63" fmla="*/ 8409 h 9970"/>
              <a:gd name="connsiteX64" fmla="*/ 4905 w 10000"/>
              <a:gd name="connsiteY64" fmla="*/ 9952 h 9970"/>
              <a:gd name="connsiteX65" fmla="*/ 5084 w 10000"/>
              <a:gd name="connsiteY65" fmla="*/ 9511 h 9970"/>
              <a:gd name="connsiteX66" fmla="*/ 5172 w 10000"/>
              <a:gd name="connsiteY66" fmla="*/ 9216 h 9970"/>
              <a:gd name="connsiteX67" fmla="*/ 5346 w 10000"/>
              <a:gd name="connsiteY67" fmla="*/ 8534 h 9970"/>
              <a:gd name="connsiteX68" fmla="*/ 5656 w 10000"/>
              <a:gd name="connsiteY68" fmla="*/ 8287 h 9970"/>
              <a:gd name="connsiteX69" fmla="*/ 5768 w 10000"/>
              <a:gd name="connsiteY69" fmla="*/ 6937 h 9970"/>
              <a:gd name="connsiteX70" fmla="*/ 6205 w 10000"/>
              <a:gd name="connsiteY70" fmla="*/ 6517 h 9970"/>
              <a:gd name="connsiteX71" fmla="*/ 6205 w 10000"/>
              <a:gd name="connsiteY71" fmla="*/ 6727 h 9970"/>
              <a:gd name="connsiteX72" fmla="*/ 6423 w 10000"/>
              <a:gd name="connsiteY72" fmla="*/ 6517 h 9970"/>
              <a:gd name="connsiteX73" fmla="*/ 6642 w 10000"/>
              <a:gd name="connsiteY73" fmla="*/ 6517 h 9970"/>
              <a:gd name="connsiteX74" fmla="*/ 6860 w 10000"/>
              <a:gd name="connsiteY74" fmla="*/ 6517 h 9970"/>
              <a:gd name="connsiteX75" fmla="*/ 7078 w 10000"/>
              <a:gd name="connsiteY75" fmla="*/ 6517 h 9970"/>
              <a:gd name="connsiteX76" fmla="*/ 7297 w 10000"/>
              <a:gd name="connsiteY76" fmla="*/ 6307 h 9970"/>
              <a:gd name="connsiteX77" fmla="*/ 7515 w 10000"/>
              <a:gd name="connsiteY77" fmla="*/ 6096 h 9970"/>
              <a:gd name="connsiteX78" fmla="*/ 7733 w 10000"/>
              <a:gd name="connsiteY78" fmla="*/ 5676 h 9970"/>
              <a:gd name="connsiteX79" fmla="*/ 7952 w 10000"/>
              <a:gd name="connsiteY79" fmla="*/ 5255 h 9970"/>
              <a:gd name="connsiteX80" fmla="*/ 8170 w 10000"/>
              <a:gd name="connsiteY80" fmla="*/ 4625 h 9970"/>
              <a:gd name="connsiteX81" fmla="*/ 8388 w 10000"/>
              <a:gd name="connsiteY81" fmla="*/ 3995 h 9970"/>
              <a:gd name="connsiteX82" fmla="*/ 8170 w 10000"/>
              <a:gd name="connsiteY82" fmla="*/ 3785 h 9970"/>
              <a:gd name="connsiteX83" fmla="*/ 8388 w 10000"/>
              <a:gd name="connsiteY83" fmla="*/ 3364 h 9970"/>
              <a:gd name="connsiteX84" fmla="*/ 8825 w 10000"/>
              <a:gd name="connsiteY84" fmla="*/ 3154 h 9970"/>
              <a:gd name="connsiteX85" fmla="*/ 9043 w 10000"/>
              <a:gd name="connsiteY85" fmla="*/ 2733 h 9970"/>
              <a:gd name="connsiteX86" fmla="*/ 9262 w 10000"/>
              <a:gd name="connsiteY86" fmla="*/ 2523 h 9970"/>
              <a:gd name="connsiteX87" fmla="*/ 9481 w 10000"/>
              <a:gd name="connsiteY87" fmla="*/ 2103 h 9970"/>
              <a:gd name="connsiteX88" fmla="*/ 9698 w 10000"/>
              <a:gd name="connsiteY88" fmla="*/ 1892 h 9970"/>
              <a:gd name="connsiteX89" fmla="*/ 9698 w 10000"/>
              <a:gd name="connsiteY89" fmla="*/ 1472 h 9970"/>
              <a:gd name="connsiteX0" fmla="*/ 9698 w 10000"/>
              <a:gd name="connsiteY0" fmla="*/ 1476 h 9885"/>
              <a:gd name="connsiteX1" fmla="*/ 9727 w 10000"/>
              <a:gd name="connsiteY1" fmla="*/ 1640 h 9885"/>
              <a:gd name="connsiteX2" fmla="*/ 9416 w 10000"/>
              <a:gd name="connsiteY2" fmla="*/ 1591 h 9885"/>
              <a:gd name="connsiteX3" fmla="*/ 9280 w 10000"/>
              <a:gd name="connsiteY3" fmla="*/ 1494 h 9885"/>
              <a:gd name="connsiteX4" fmla="*/ 9149 w 10000"/>
              <a:gd name="connsiteY4" fmla="*/ 1446 h 9885"/>
              <a:gd name="connsiteX5" fmla="*/ 8926 w 10000"/>
              <a:gd name="connsiteY5" fmla="*/ 1295 h 9885"/>
              <a:gd name="connsiteX6" fmla="*/ 8707 w 10000"/>
              <a:gd name="connsiteY6" fmla="*/ 1004 h 9885"/>
              <a:gd name="connsiteX7" fmla="*/ 8664 w 10000"/>
              <a:gd name="connsiteY7" fmla="*/ 804 h 9885"/>
              <a:gd name="connsiteX8" fmla="*/ 8388 w 10000"/>
              <a:gd name="connsiteY8" fmla="*/ 422 h 9885"/>
              <a:gd name="connsiteX9" fmla="*/ 7515 w 10000"/>
              <a:gd name="connsiteY9" fmla="*/ 422 h 9885"/>
              <a:gd name="connsiteX10" fmla="*/ 7296 w 10000"/>
              <a:gd name="connsiteY10" fmla="*/ 1266 h 9885"/>
              <a:gd name="connsiteX11" fmla="*/ 7291 w 10000"/>
              <a:gd name="connsiteY11" fmla="*/ 1591 h 9885"/>
              <a:gd name="connsiteX12" fmla="*/ 7079 w 10000"/>
              <a:gd name="connsiteY12" fmla="*/ 1266 h 9885"/>
              <a:gd name="connsiteX13" fmla="*/ 7160 w 10000"/>
              <a:gd name="connsiteY13" fmla="*/ 1295 h 9885"/>
              <a:gd name="connsiteX14" fmla="*/ 6675 w 10000"/>
              <a:gd name="connsiteY14" fmla="*/ 853 h 9885"/>
              <a:gd name="connsiteX15" fmla="*/ 6409 w 10000"/>
              <a:gd name="connsiteY15" fmla="*/ 314 h 9885"/>
              <a:gd name="connsiteX16" fmla="*/ 6278 w 10000"/>
              <a:gd name="connsiteY16" fmla="*/ 66 h 9885"/>
              <a:gd name="connsiteX17" fmla="*/ 5923 w 10000"/>
              <a:gd name="connsiteY17" fmla="*/ 18 h 9885"/>
              <a:gd name="connsiteX18" fmla="*/ 5482 w 10000"/>
              <a:gd name="connsiteY18" fmla="*/ 170 h 9885"/>
              <a:gd name="connsiteX19" fmla="*/ 5613 w 10000"/>
              <a:gd name="connsiteY19" fmla="*/ 950 h 9885"/>
              <a:gd name="connsiteX20" fmla="*/ 5700 w 10000"/>
              <a:gd name="connsiteY20" fmla="*/ 1246 h 9885"/>
              <a:gd name="connsiteX21" fmla="*/ 5570 w 10000"/>
              <a:gd name="connsiteY21" fmla="*/ 1343 h 9885"/>
              <a:gd name="connsiteX22" fmla="*/ 5258 w 10000"/>
              <a:gd name="connsiteY22" fmla="*/ 950 h 9885"/>
              <a:gd name="connsiteX23" fmla="*/ 4991 w 10000"/>
              <a:gd name="connsiteY23" fmla="*/ 853 h 9885"/>
              <a:gd name="connsiteX24" fmla="*/ 3585 w 10000"/>
              <a:gd name="connsiteY24" fmla="*/ 422 h 9885"/>
              <a:gd name="connsiteX25" fmla="*/ 2828 w 10000"/>
              <a:gd name="connsiteY25" fmla="*/ 950 h 9885"/>
              <a:gd name="connsiteX26" fmla="*/ 2604 w 10000"/>
              <a:gd name="connsiteY26" fmla="*/ 1295 h 9885"/>
              <a:gd name="connsiteX27" fmla="*/ 2343 w 10000"/>
              <a:gd name="connsiteY27" fmla="*/ 2179 h 9885"/>
              <a:gd name="connsiteX28" fmla="*/ 1838 w 10000"/>
              <a:gd name="connsiteY28" fmla="*/ 1687 h 9885"/>
              <a:gd name="connsiteX29" fmla="*/ 1324 w 10000"/>
              <a:gd name="connsiteY29" fmla="*/ 1736 h 9885"/>
              <a:gd name="connsiteX30" fmla="*/ 1183 w 10000"/>
              <a:gd name="connsiteY30" fmla="*/ 1687 h 9885"/>
              <a:gd name="connsiteX31" fmla="*/ 527 w 10000"/>
              <a:gd name="connsiteY31" fmla="*/ 1898 h 9885"/>
              <a:gd name="connsiteX32" fmla="*/ 310 w 10000"/>
              <a:gd name="connsiteY32" fmla="*/ 2329 h 9885"/>
              <a:gd name="connsiteX33" fmla="*/ 0 w 10000"/>
              <a:gd name="connsiteY33" fmla="*/ 2619 h 9885"/>
              <a:gd name="connsiteX34" fmla="*/ 43 w 10000"/>
              <a:gd name="connsiteY34" fmla="*/ 3158 h 9885"/>
              <a:gd name="connsiteX35" fmla="*/ 88 w 10000"/>
              <a:gd name="connsiteY35" fmla="*/ 3309 h 9885"/>
              <a:gd name="connsiteX36" fmla="*/ 529 w 10000"/>
              <a:gd name="connsiteY36" fmla="*/ 3454 h 9885"/>
              <a:gd name="connsiteX37" fmla="*/ 926 w 10000"/>
              <a:gd name="connsiteY37" fmla="*/ 3551 h 9885"/>
              <a:gd name="connsiteX38" fmla="*/ 1057 w 10000"/>
              <a:gd name="connsiteY38" fmla="*/ 3799 h 9885"/>
              <a:gd name="connsiteX39" fmla="*/ 1455 w 10000"/>
              <a:gd name="connsiteY39" fmla="*/ 3993 h 9885"/>
              <a:gd name="connsiteX40" fmla="*/ 1635 w 10000"/>
              <a:gd name="connsiteY40" fmla="*/ 4241 h 9885"/>
              <a:gd name="connsiteX41" fmla="*/ 1679 w 10000"/>
              <a:gd name="connsiteY41" fmla="*/ 4683 h 9885"/>
              <a:gd name="connsiteX42" fmla="*/ 1722 w 10000"/>
              <a:gd name="connsiteY42" fmla="*/ 4827 h 9885"/>
              <a:gd name="connsiteX43" fmla="*/ 2387 w 10000"/>
              <a:gd name="connsiteY43" fmla="*/ 5123 h 9885"/>
              <a:gd name="connsiteX44" fmla="*/ 2649 w 10000"/>
              <a:gd name="connsiteY44" fmla="*/ 4537 h 9885"/>
              <a:gd name="connsiteX45" fmla="*/ 2915 w 10000"/>
              <a:gd name="connsiteY45" fmla="*/ 4634 h 9885"/>
              <a:gd name="connsiteX46" fmla="*/ 3046 w 10000"/>
              <a:gd name="connsiteY46" fmla="*/ 4683 h 9885"/>
              <a:gd name="connsiteX47" fmla="*/ 3269 w 10000"/>
              <a:gd name="connsiteY47" fmla="*/ 4876 h 9885"/>
              <a:gd name="connsiteX48" fmla="*/ 3314 w 10000"/>
              <a:gd name="connsiteY48" fmla="*/ 5371 h 9885"/>
              <a:gd name="connsiteX49" fmla="*/ 3357 w 10000"/>
              <a:gd name="connsiteY49" fmla="*/ 5518 h 9885"/>
              <a:gd name="connsiteX50" fmla="*/ 3314 w 10000"/>
              <a:gd name="connsiteY50" fmla="*/ 5711 h 9885"/>
              <a:gd name="connsiteX51" fmla="*/ 3269 w 10000"/>
              <a:gd name="connsiteY51" fmla="*/ 6497 h 9885"/>
              <a:gd name="connsiteX52" fmla="*/ 2958 w 10000"/>
              <a:gd name="connsiteY52" fmla="*/ 6594 h 9885"/>
              <a:gd name="connsiteX53" fmla="*/ 2649 w 10000"/>
              <a:gd name="connsiteY53" fmla="*/ 6890 h 9885"/>
              <a:gd name="connsiteX54" fmla="*/ 2697 w 10000"/>
              <a:gd name="connsiteY54" fmla="*/ 7035 h 9885"/>
              <a:gd name="connsiteX55" fmla="*/ 2784 w 10000"/>
              <a:gd name="connsiteY55" fmla="*/ 7138 h 9885"/>
              <a:gd name="connsiteX56" fmla="*/ 2871 w 10000"/>
              <a:gd name="connsiteY56" fmla="*/ 7429 h 9885"/>
              <a:gd name="connsiteX57" fmla="*/ 2493 w 10000"/>
              <a:gd name="connsiteY57" fmla="*/ 7801 h 9885"/>
              <a:gd name="connsiteX58" fmla="*/ 1837 w 10000"/>
              <a:gd name="connsiteY58" fmla="*/ 8645 h 9885"/>
              <a:gd name="connsiteX59" fmla="*/ 2493 w 10000"/>
              <a:gd name="connsiteY59" fmla="*/ 8857 h 9885"/>
              <a:gd name="connsiteX60" fmla="*/ 3095 w 10000"/>
              <a:gd name="connsiteY60" fmla="*/ 9298 h 9885"/>
              <a:gd name="connsiteX61" fmla="*/ 3584 w 10000"/>
              <a:gd name="connsiteY61" fmla="*/ 9278 h 9885"/>
              <a:gd name="connsiteX62" fmla="*/ 4240 w 10000"/>
              <a:gd name="connsiteY62" fmla="*/ 8857 h 9885"/>
              <a:gd name="connsiteX63" fmla="*/ 4895 w 10000"/>
              <a:gd name="connsiteY63" fmla="*/ 8434 h 9885"/>
              <a:gd name="connsiteX64" fmla="*/ 4676 w 10000"/>
              <a:gd name="connsiteY64" fmla="*/ 7802 h 9885"/>
              <a:gd name="connsiteX65" fmla="*/ 5084 w 10000"/>
              <a:gd name="connsiteY65" fmla="*/ 9540 h 9885"/>
              <a:gd name="connsiteX66" fmla="*/ 5172 w 10000"/>
              <a:gd name="connsiteY66" fmla="*/ 9244 h 9885"/>
              <a:gd name="connsiteX67" fmla="*/ 5346 w 10000"/>
              <a:gd name="connsiteY67" fmla="*/ 8560 h 9885"/>
              <a:gd name="connsiteX68" fmla="*/ 5656 w 10000"/>
              <a:gd name="connsiteY68" fmla="*/ 8312 h 9885"/>
              <a:gd name="connsiteX69" fmla="*/ 5768 w 10000"/>
              <a:gd name="connsiteY69" fmla="*/ 6958 h 9885"/>
              <a:gd name="connsiteX70" fmla="*/ 6205 w 10000"/>
              <a:gd name="connsiteY70" fmla="*/ 6537 h 9885"/>
              <a:gd name="connsiteX71" fmla="*/ 6205 w 10000"/>
              <a:gd name="connsiteY71" fmla="*/ 6747 h 9885"/>
              <a:gd name="connsiteX72" fmla="*/ 6423 w 10000"/>
              <a:gd name="connsiteY72" fmla="*/ 6537 h 9885"/>
              <a:gd name="connsiteX73" fmla="*/ 6642 w 10000"/>
              <a:gd name="connsiteY73" fmla="*/ 6537 h 9885"/>
              <a:gd name="connsiteX74" fmla="*/ 6860 w 10000"/>
              <a:gd name="connsiteY74" fmla="*/ 6537 h 9885"/>
              <a:gd name="connsiteX75" fmla="*/ 7078 w 10000"/>
              <a:gd name="connsiteY75" fmla="*/ 6537 h 9885"/>
              <a:gd name="connsiteX76" fmla="*/ 7297 w 10000"/>
              <a:gd name="connsiteY76" fmla="*/ 6326 h 9885"/>
              <a:gd name="connsiteX77" fmla="*/ 7515 w 10000"/>
              <a:gd name="connsiteY77" fmla="*/ 6114 h 9885"/>
              <a:gd name="connsiteX78" fmla="*/ 7733 w 10000"/>
              <a:gd name="connsiteY78" fmla="*/ 5693 h 9885"/>
              <a:gd name="connsiteX79" fmla="*/ 7952 w 10000"/>
              <a:gd name="connsiteY79" fmla="*/ 5271 h 9885"/>
              <a:gd name="connsiteX80" fmla="*/ 8170 w 10000"/>
              <a:gd name="connsiteY80" fmla="*/ 4639 h 9885"/>
              <a:gd name="connsiteX81" fmla="*/ 8388 w 10000"/>
              <a:gd name="connsiteY81" fmla="*/ 4007 h 9885"/>
              <a:gd name="connsiteX82" fmla="*/ 8170 w 10000"/>
              <a:gd name="connsiteY82" fmla="*/ 3796 h 9885"/>
              <a:gd name="connsiteX83" fmla="*/ 8388 w 10000"/>
              <a:gd name="connsiteY83" fmla="*/ 3374 h 9885"/>
              <a:gd name="connsiteX84" fmla="*/ 8825 w 10000"/>
              <a:gd name="connsiteY84" fmla="*/ 3163 h 9885"/>
              <a:gd name="connsiteX85" fmla="*/ 9043 w 10000"/>
              <a:gd name="connsiteY85" fmla="*/ 2741 h 9885"/>
              <a:gd name="connsiteX86" fmla="*/ 9262 w 10000"/>
              <a:gd name="connsiteY86" fmla="*/ 2531 h 9885"/>
              <a:gd name="connsiteX87" fmla="*/ 9481 w 10000"/>
              <a:gd name="connsiteY87" fmla="*/ 2109 h 9885"/>
              <a:gd name="connsiteX88" fmla="*/ 9698 w 10000"/>
              <a:gd name="connsiteY88" fmla="*/ 1898 h 9885"/>
              <a:gd name="connsiteX89" fmla="*/ 9698 w 10000"/>
              <a:gd name="connsiteY89" fmla="*/ 1476 h 9885"/>
              <a:gd name="connsiteX0" fmla="*/ 9698 w 10000"/>
              <a:gd name="connsiteY0" fmla="*/ 1493 h 10000"/>
              <a:gd name="connsiteX1" fmla="*/ 9727 w 10000"/>
              <a:gd name="connsiteY1" fmla="*/ 1659 h 10000"/>
              <a:gd name="connsiteX2" fmla="*/ 9416 w 10000"/>
              <a:gd name="connsiteY2" fmla="*/ 1610 h 10000"/>
              <a:gd name="connsiteX3" fmla="*/ 9280 w 10000"/>
              <a:gd name="connsiteY3" fmla="*/ 1511 h 10000"/>
              <a:gd name="connsiteX4" fmla="*/ 9149 w 10000"/>
              <a:gd name="connsiteY4" fmla="*/ 1463 h 10000"/>
              <a:gd name="connsiteX5" fmla="*/ 8926 w 10000"/>
              <a:gd name="connsiteY5" fmla="*/ 1310 h 10000"/>
              <a:gd name="connsiteX6" fmla="*/ 8707 w 10000"/>
              <a:gd name="connsiteY6" fmla="*/ 1016 h 10000"/>
              <a:gd name="connsiteX7" fmla="*/ 8664 w 10000"/>
              <a:gd name="connsiteY7" fmla="*/ 813 h 10000"/>
              <a:gd name="connsiteX8" fmla="*/ 8388 w 10000"/>
              <a:gd name="connsiteY8" fmla="*/ 427 h 10000"/>
              <a:gd name="connsiteX9" fmla="*/ 7515 w 10000"/>
              <a:gd name="connsiteY9" fmla="*/ 427 h 10000"/>
              <a:gd name="connsiteX10" fmla="*/ 7296 w 10000"/>
              <a:gd name="connsiteY10" fmla="*/ 1281 h 10000"/>
              <a:gd name="connsiteX11" fmla="*/ 7291 w 10000"/>
              <a:gd name="connsiteY11" fmla="*/ 1610 h 10000"/>
              <a:gd name="connsiteX12" fmla="*/ 7079 w 10000"/>
              <a:gd name="connsiteY12" fmla="*/ 1281 h 10000"/>
              <a:gd name="connsiteX13" fmla="*/ 7160 w 10000"/>
              <a:gd name="connsiteY13" fmla="*/ 1310 h 10000"/>
              <a:gd name="connsiteX14" fmla="*/ 6675 w 10000"/>
              <a:gd name="connsiteY14" fmla="*/ 863 h 10000"/>
              <a:gd name="connsiteX15" fmla="*/ 6409 w 10000"/>
              <a:gd name="connsiteY15" fmla="*/ 318 h 10000"/>
              <a:gd name="connsiteX16" fmla="*/ 6278 w 10000"/>
              <a:gd name="connsiteY16" fmla="*/ 67 h 10000"/>
              <a:gd name="connsiteX17" fmla="*/ 5923 w 10000"/>
              <a:gd name="connsiteY17" fmla="*/ 18 h 10000"/>
              <a:gd name="connsiteX18" fmla="*/ 5482 w 10000"/>
              <a:gd name="connsiteY18" fmla="*/ 172 h 10000"/>
              <a:gd name="connsiteX19" fmla="*/ 5613 w 10000"/>
              <a:gd name="connsiteY19" fmla="*/ 961 h 10000"/>
              <a:gd name="connsiteX20" fmla="*/ 5700 w 10000"/>
              <a:gd name="connsiteY20" fmla="*/ 1260 h 10000"/>
              <a:gd name="connsiteX21" fmla="*/ 5570 w 10000"/>
              <a:gd name="connsiteY21" fmla="*/ 1359 h 10000"/>
              <a:gd name="connsiteX22" fmla="*/ 5258 w 10000"/>
              <a:gd name="connsiteY22" fmla="*/ 961 h 10000"/>
              <a:gd name="connsiteX23" fmla="*/ 4991 w 10000"/>
              <a:gd name="connsiteY23" fmla="*/ 863 h 10000"/>
              <a:gd name="connsiteX24" fmla="*/ 3585 w 10000"/>
              <a:gd name="connsiteY24" fmla="*/ 427 h 10000"/>
              <a:gd name="connsiteX25" fmla="*/ 2828 w 10000"/>
              <a:gd name="connsiteY25" fmla="*/ 961 h 10000"/>
              <a:gd name="connsiteX26" fmla="*/ 2604 w 10000"/>
              <a:gd name="connsiteY26" fmla="*/ 1310 h 10000"/>
              <a:gd name="connsiteX27" fmla="*/ 2343 w 10000"/>
              <a:gd name="connsiteY27" fmla="*/ 2204 h 10000"/>
              <a:gd name="connsiteX28" fmla="*/ 1838 w 10000"/>
              <a:gd name="connsiteY28" fmla="*/ 1707 h 10000"/>
              <a:gd name="connsiteX29" fmla="*/ 1324 w 10000"/>
              <a:gd name="connsiteY29" fmla="*/ 1756 h 10000"/>
              <a:gd name="connsiteX30" fmla="*/ 1183 w 10000"/>
              <a:gd name="connsiteY30" fmla="*/ 1707 h 10000"/>
              <a:gd name="connsiteX31" fmla="*/ 527 w 10000"/>
              <a:gd name="connsiteY31" fmla="*/ 1920 h 10000"/>
              <a:gd name="connsiteX32" fmla="*/ 310 w 10000"/>
              <a:gd name="connsiteY32" fmla="*/ 2356 h 10000"/>
              <a:gd name="connsiteX33" fmla="*/ 0 w 10000"/>
              <a:gd name="connsiteY33" fmla="*/ 2649 h 10000"/>
              <a:gd name="connsiteX34" fmla="*/ 43 w 10000"/>
              <a:gd name="connsiteY34" fmla="*/ 3195 h 10000"/>
              <a:gd name="connsiteX35" fmla="*/ 88 w 10000"/>
              <a:gd name="connsiteY35" fmla="*/ 3347 h 10000"/>
              <a:gd name="connsiteX36" fmla="*/ 529 w 10000"/>
              <a:gd name="connsiteY36" fmla="*/ 3494 h 10000"/>
              <a:gd name="connsiteX37" fmla="*/ 926 w 10000"/>
              <a:gd name="connsiteY37" fmla="*/ 3592 h 10000"/>
              <a:gd name="connsiteX38" fmla="*/ 1057 w 10000"/>
              <a:gd name="connsiteY38" fmla="*/ 3843 h 10000"/>
              <a:gd name="connsiteX39" fmla="*/ 1455 w 10000"/>
              <a:gd name="connsiteY39" fmla="*/ 4039 h 10000"/>
              <a:gd name="connsiteX40" fmla="*/ 1635 w 10000"/>
              <a:gd name="connsiteY40" fmla="*/ 4290 h 10000"/>
              <a:gd name="connsiteX41" fmla="*/ 1679 w 10000"/>
              <a:gd name="connsiteY41" fmla="*/ 4737 h 10000"/>
              <a:gd name="connsiteX42" fmla="*/ 1722 w 10000"/>
              <a:gd name="connsiteY42" fmla="*/ 4883 h 10000"/>
              <a:gd name="connsiteX43" fmla="*/ 2387 w 10000"/>
              <a:gd name="connsiteY43" fmla="*/ 5183 h 10000"/>
              <a:gd name="connsiteX44" fmla="*/ 2649 w 10000"/>
              <a:gd name="connsiteY44" fmla="*/ 4590 h 10000"/>
              <a:gd name="connsiteX45" fmla="*/ 2915 w 10000"/>
              <a:gd name="connsiteY45" fmla="*/ 4688 h 10000"/>
              <a:gd name="connsiteX46" fmla="*/ 3046 w 10000"/>
              <a:gd name="connsiteY46" fmla="*/ 4737 h 10000"/>
              <a:gd name="connsiteX47" fmla="*/ 3269 w 10000"/>
              <a:gd name="connsiteY47" fmla="*/ 4933 h 10000"/>
              <a:gd name="connsiteX48" fmla="*/ 3314 w 10000"/>
              <a:gd name="connsiteY48" fmla="*/ 5433 h 10000"/>
              <a:gd name="connsiteX49" fmla="*/ 3357 w 10000"/>
              <a:gd name="connsiteY49" fmla="*/ 5582 h 10000"/>
              <a:gd name="connsiteX50" fmla="*/ 3314 w 10000"/>
              <a:gd name="connsiteY50" fmla="*/ 5777 h 10000"/>
              <a:gd name="connsiteX51" fmla="*/ 3269 w 10000"/>
              <a:gd name="connsiteY51" fmla="*/ 6573 h 10000"/>
              <a:gd name="connsiteX52" fmla="*/ 2958 w 10000"/>
              <a:gd name="connsiteY52" fmla="*/ 6671 h 10000"/>
              <a:gd name="connsiteX53" fmla="*/ 2649 w 10000"/>
              <a:gd name="connsiteY53" fmla="*/ 6970 h 10000"/>
              <a:gd name="connsiteX54" fmla="*/ 2697 w 10000"/>
              <a:gd name="connsiteY54" fmla="*/ 7117 h 10000"/>
              <a:gd name="connsiteX55" fmla="*/ 2784 w 10000"/>
              <a:gd name="connsiteY55" fmla="*/ 7221 h 10000"/>
              <a:gd name="connsiteX56" fmla="*/ 2871 w 10000"/>
              <a:gd name="connsiteY56" fmla="*/ 7515 h 10000"/>
              <a:gd name="connsiteX57" fmla="*/ 2493 w 10000"/>
              <a:gd name="connsiteY57" fmla="*/ 7892 h 10000"/>
              <a:gd name="connsiteX58" fmla="*/ 1837 w 10000"/>
              <a:gd name="connsiteY58" fmla="*/ 8746 h 10000"/>
              <a:gd name="connsiteX59" fmla="*/ 2493 w 10000"/>
              <a:gd name="connsiteY59" fmla="*/ 8960 h 10000"/>
              <a:gd name="connsiteX60" fmla="*/ 3095 w 10000"/>
              <a:gd name="connsiteY60" fmla="*/ 9406 h 10000"/>
              <a:gd name="connsiteX61" fmla="*/ 3584 w 10000"/>
              <a:gd name="connsiteY61" fmla="*/ 9386 h 10000"/>
              <a:gd name="connsiteX62" fmla="*/ 4240 w 10000"/>
              <a:gd name="connsiteY62" fmla="*/ 8960 h 10000"/>
              <a:gd name="connsiteX63" fmla="*/ 4895 w 10000"/>
              <a:gd name="connsiteY63" fmla="*/ 8532 h 10000"/>
              <a:gd name="connsiteX64" fmla="*/ 4676 w 10000"/>
              <a:gd name="connsiteY64" fmla="*/ 7893 h 10000"/>
              <a:gd name="connsiteX65" fmla="*/ 5084 w 10000"/>
              <a:gd name="connsiteY65" fmla="*/ 9651 h 10000"/>
              <a:gd name="connsiteX66" fmla="*/ 5172 w 10000"/>
              <a:gd name="connsiteY66" fmla="*/ 9352 h 10000"/>
              <a:gd name="connsiteX67" fmla="*/ 5346 w 10000"/>
              <a:gd name="connsiteY67" fmla="*/ 8660 h 10000"/>
              <a:gd name="connsiteX68" fmla="*/ 5768 w 10000"/>
              <a:gd name="connsiteY68" fmla="*/ 7039 h 10000"/>
              <a:gd name="connsiteX69" fmla="*/ 5768 w 10000"/>
              <a:gd name="connsiteY69" fmla="*/ 7039 h 10000"/>
              <a:gd name="connsiteX70" fmla="*/ 6205 w 10000"/>
              <a:gd name="connsiteY70" fmla="*/ 6613 h 10000"/>
              <a:gd name="connsiteX71" fmla="*/ 6205 w 10000"/>
              <a:gd name="connsiteY71" fmla="*/ 6825 h 10000"/>
              <a:gd name="connsiteX72" fmla="*/ 6423 w 10000"/>
              <a:gd name="connsiteY72" fmla="*/ 6613 h 10000"/>
              <a:gd name="connsiteX73" fmla="*/ 6642 w 10000"/>
              <a:gd name="connsiteY73" fmla="*/ 6613 h 10000"/>
              <a:gd name="connsiteX74" fmla="*/ 6860 w 10000"/>
              <a:gd name="connsiteY74" fmla="*/ 6613 h 10000"/>
              <a:gd name="connsiteX75" fmla="*/ 7078 w 10000"/>
              <a:gd name="connsiteY75" fmla="*/ 6613 h 10000"/>
              <a:gd name="connsiteX76" fmla="*/ 7297 w 10000"/>
              <a:gd name="connsiteY76" fmla="*/ 6400 h 10000"/>
              <a:gd name="connsiteX77" fmla="*/ 7515 w 10000"/>
              <a:gd name="connsiteY77" fmla="*/ 6185 h 10000"/>
              <a:gd name="connsiteX78" fmla="*/ 7733 w 10000"/>
              <a:gd name="connsiteY78" fmla="*/ 5759 h 10000"/>
              <a:gd name="connsiteX79" fmla="*/ 7952 w 10000"/>
              <a:gd name="connsiteY79" fmla="*/ 5332 h 10000"/>
              <a:gd name="connsiteX80" fmla="*/ 8170 w 10000"/>
              <a:gd name="connsiteY80" fmla="*/ 4693 h 10000"/>
              <a:gd name="connsiteX81" fmla="*/ 8388 w 10000"/>
              <a:gd name="connsiteY81" fmla="*/ 4054 h 10000"/>
              <a:gd name="connsiteX82" fmla="*/ 8170 w 10000"/>
              <a:gd name="connsiteY82" fmla="*/ 3840 h 10000"/>
              <a:gd name="connsiteX83" fmla="*/ 8388 w 10000"/>
              <a:gd name="connsiteY83" fmla="*/ 3413 h 10000"/>
              <a:gd name="connsiteX84" fmla="*/ 8825 w 10000"/>
              <a:gd name="connsiteY84" fmla="*/ 3200 h 10000"/>
              <a:gd name="connsiteX85" fmla="*/ 9043 w 10000"/>
              <a:gd name="connsiteY85" fmla="*/ 2773 h 10000"/>
              <a:gd name="connsiteX86" fmla="*/ 9262 w 10000"/>
              <a:gd name="connsiteY86" fmla="*/ 2560 h 10000"/>
              <a:gd name="connsiteX87" fmla="*/ 9481 w 10000"/>
              <a:gd name="connsiteY87" fmla="*/ 2134 h 10000"/>
              <a:gd name="connsiteX88" fmla="*/ 9698 w 10000"/>
              <a:gd name="connsiteY88" fmla="*/ 1920 h 10000"/>
              <a:gd name="connsiteX89" fmla="*/ 9698 w 10000"/>
              <a:gd name="connsiteY89" fmla="*/ 1493 h 10000"/>
              <a:gd name="connsiteX0" fmla="*/ 9698 w 10000"/>
              <a:gd name="connsiteY0" fmla="*/ 1493 h 10000"/>
              <a:gd name="connsiteX1" fmla="*/ 9727 w 10000"/>
              <a:gd name="connsiteY1" fmla="*/ 1659 h 10000"/>
              <a:gd name="connsiteX2" fmla="*/ 9416 w 10000"/>
              <a:gd name="connsiteY2" fmla="*/ 1610 h 10000"/>
              <a:gd name="connsiteX3" fmla="*/ 9280 w 10000"/>
              <a:gd name="connsiteY3" fmla="*/ 1511 h 10000"/>
              <a:gd name="connsiteX4" fmla="*/ 9149 w 10000"/>
              <a:gd name="connsiteY4" fmla="*/ 1463 h 10000"/>
              <a:gd name="connsiteX5" fmla="*/ 8926 w 10000"/>
              <a:gd name="connsiteY5" fmla="*/ 1310 h 10000"/>
              <a:gd name="connsiteX6" fmla="*/ 8707 w 10000"/>
              <a:gd name="connsiteY6" fmla="*/ 1016 h 10000"/>
              <a:gd name="connsiteX7" fmla="*/ 8664 w 10000"/>
              <a:gd name="connsiteY7" fmla="*/ 813 h 10000"/>
              <a:gd name="connsiteX8" fmla="*/ 8388 w 10000"/>
              <a:gd name="connsiteY8" fmla="*/ 427 h 10000"/>
              <a:gd name="connsiteX9" fmla="*/ 7515 w 10000"/>
              <a:gd name="connsiteY9" fmla="*/ 427 h 10000"/>
              <a:gd name="connsiteX10" fmla="*/ 7296 w 10000"/>
              <a:gd name="connsiteY10" fmla="*/ 1281 h 10000"/>
              <a:gd name="connsiteX11" fmla="*/ 7291 w 10000"/>
              <a:gd name="connsiteY11" fmla="*/ 1610 h 10000"/>
              <a:gd name="connsiteX12" fmla="*/ 7079 w 10000"/>
              <a:gd name="connsiteY12" fmla="*/ 1281 h 10000"/>
              <a:gd name="connsiteX13" fmla="*/ 7160 w 10000"/>
              <a:gd name="connsiteY13" fmla="*/ 1310 h 10000"/>
              <a:gd name="connsiteX14" fmla="*/ 6675 w 10000"/>
              <a:gd name="connsiteY14" fmla="*/ 863 h 10000"/>
              <a:gd name="connsiteX15" fmla="*/ 6409 w 10000"/>
              <a:gd name="connsiteY15" fmla="*/ 318 h 10000"/>
              <a:gd name="connsiteX16" fmla="*/ 6278 w 10000"/>
              <a:gd name="connsiteY16" fmla="*/ 67 h 10000"/>
              <a:gd name="connsiteX17" fmla="*/ 5923 w 10000"/>
              <a:gd name="connsiteY17" fmla="*/ 18 h 10000"/>
              <a:gd name="connsiteX18" fmla="*/ 5482 w 10000"/>
              <a:gd name="connsiteY18" fmla="*/ 172 h 10000"/>
              <a:gd name="connsiteX19" fmla="*/ 5613 w 10000"/>
              <a:gd name="connsiteY19" fmla="*/ 961 h 10000"/>
              <a:gd name="connsiteX20" fmla="*/ 5700 w 10000"/>
              <a:gd name="connsiteY20" fmla="*/ 1260 h 10000"/>
              <a:gd name="connsiteX21" fmla="*/ 5570 w 10000"/>
              <a:gd name="connsiteY21" fmla="*/ 1359 h 10000"/>
              <a:gd name="connsiteX22" fmla="*/ 5258 w 10000"/>
              <a:gd name="connsiteY22" fmla="*/ 961 h 10000"/>
              <a:gd name="connsiteX23" fmla="*/ 4991 w 10000"/>
              <a:gd name="connsiteY23" fmla="*/ 863 h 10000"/>
              <a:gd name="connsiteX24" fmla="*/ 3585 w 10000"/>
              <a:gd name="connsiteY24" fmla="*/ 427 h 10000"/>
              <a:gd name="connsiteX25" fmla="*/ 2828 w 10000"/>
              <a:gd name="connsiteY25" fmla="*/ 961 h 10000"/>
              <a:gd name="connsiteX26" fmla="*/ 2604 w 10000"/>
              <a:gd name="connsiteY26" fmla="*/ 1310 h 10000"/>
              <a:gd name="connsiteX27" fmla="*/ 2343 w 10000"/>
              <a:gd name="connsiteY27" fmla="*/ 2204 h 10000"/>
              <a:gd name="connsiteX28" fmla="*/ 1838 w 10000"/>
              <a:gd name="connsiteY28" fmla="*/ 1707 h 10000"/>
              <a:gd name="connsiteX29" fmla="*/ 1324 w 10000"/>
              <a:gd name="connsiteY29" fmla="*/ 1756 h 10000"/>
              <a:gd name="connsiteX30" fmla="*/ 1183 w 10000"/>
              <a:gd name="connsiteY30" fmla="*/ 1707 h 10000"/>
              <a:gd name="connsiteX31" fmla="*/ 527 w 10000"/>
              <a:gd name="connsiteY31" fmla="*/ 1920 h 10000"/>
              <a:gd name="connsiteX32" fmla="*/ 310 w 10000"/>
              <a:gd name="connsiteY32" fmla="*/ 2356 h 10000"/>
              <a:gd name="connsiteX33" fmla="*/ 0 w 10000"/>
              <a:gd name="connsiteY33" fmla="*/ 2649 h 10000"/>
              <a:gd name="connsiteX34" fmla="*/ 43 w 10000"/>
              <a:gd name="connsiteY34" fmla="*/ 3195 h 10000"/>
              <a:gd name="connsiteX35" fmla="*/ 88 w 10000"/>
              <a:gd name="connsiteY35" fmla="*/ 3347 h 10000"/>
              <a:gd name="connsiteX36" fmla="*/ 529 w 10000"/>
              <a:gd name="connsiteY36" fmla="*/ 3494 h 10000"/>
              <a:gd name="connsiteX37" fmla="*/ 926 w 10000"/>
              <a:gd name="connsiteY37" fmla="*/ 3592 h 10000"/>
              <a:gd name="connsiteX38" fmla="*/ 1057 w 10000"/>
              <a:gd name="connsiteY38" fmla="*/ 3843 h 10000"/>
              <a:gd name="connsiteX39" fmla="*/ 1455 w 10000"/>
              <a:gd name="connsiteY39" fmla="*/ 4039 h 10000"/>
              <a:gd name="connsiteX40" fmla="*/ 1635 w 10000"/>
              <a:gd name="connsiteY40" fmla="*/ 4290 h 10000"/>
              <a:gd name="connsiteX41" fmla="*/ 1679 w 10000"/>
              <a:gd name="connsiteY41" fmla="*/ 4737 h 10000"/>
              <a:gd name="connsiteX42" fmla="*/ 1722 w 10000"/>
              <a:gd name="connsiteY42" fmla="*/ 4883 h 10000"/>
              <a:gd name="connsiteX43" fmla="*/ 2387 w 10000"/>
              <a:gd name="connsiteY43" fmla="*/ 5183 h 10000"/>
              <a:gd name="connsiteX44" fmla="*/ 2649 w 10000"/>
              <a:gd name="connsiteY44" fmla="*/ 4590 h 10000"/>
              <a:gd name="connsiteX45" fmla="*/ 2915 w 10000"/>
              <a:gd name="connsiteY45" fmla="*/ 4688 h 10000"/>
              <a:gd name="connsiteX46" fmla="*/ 3046 w 10000"/>
              <a:gd name="connsiteY46" fmla="*/ 4737 h 10000"/>
              <a:gd name="connsiteX47" fmla="*/ 3269 w 10000"/>
              <a:gd name="connsiteY47" fmla="*/ 4933 h 10000"/>
              <a:gd name="connsiteX48" fmla="*/ 3314 w 10000"/>
              <a:gd name="connsiteY48" fmla="*/ 5433 h 10000"/>
              <a:gd name="connsiteX49" fmla="*/ 3357 w 10000"/>
              <a:gd name="connsiteY49" fmla="*/ 5582 h 10000"/>
              <a:gd name="connsiteX50" fmla="*/ 3314 w 10000"/>
              <a:gd name="connsiteY50" fmla="*/ 5777 h 10000"/>
              <a:gd name="connsiteX51" fmla="*/ 3269 w 10000"/>
              <a:gd name="connsiteY51" fmla="*/ 6573 h 10000"/>
              <a:gd name="connsiteX52" fmla="*/ 2958 w 10000"/>
              <a:gd name="connsiteY52" fmla="*/ 6671 h 10000"/>
              <a:gd name="connsiteX53" fmla="*/ 2649 w 10000"/>
              <a:gd name="connsiteY53" fmla="*/ 6970 h 10000"/>
              <a:gd name="connsiteX54" fmla="*/ 2697 w 10000"/>
              <a:gd name="connsiteY54" fmla="*/ 7117 h 10000"/>
              <a:gd name="connsiteX55" fmla="*/ 2784 w 10000"/>
              <a:gd name="connsiteY55" fmla="*/ 7221 h 10000"/>
              <a:gd name="connsiteX56" fmla="*/ 2871 w 10000"/>
              <a:gd name="connsiteY56" fmla="*/ 7515 h 10000"/>
              <a:gd name="connsiteX57" fmla="*/ 2493 w 10000"/>
              <a:gd name="connsiteY57" fmla="*/ 7892 h 10000"/>
              <a:gd name="connsiteX58" fmla="*/ 1837 w 10000"/>
              <a:gd name="connsiteY58" fmla="*/ 8746 h 10000"/>
              <a:gd name="connsiteX59" fmla="*/ 2493 w 10000"/>
              <a:gd name="connsiteY59" fmla="*/ 8960 h 10000"/>
              <a:gd name="connsiteX60" fmla="*/ 3095 w 10000"/>
              <a:gd name="connsiteY60" fmla="*/ 9406 h 10000"/>
              <a:gd name="connsiteX61" fmla="*/ 3584 w 10000"/>
              <a:gd name="connsiteY61" fmla="*/ 9386 h 10000"/>
              <a:gd name="connsiteX62" fmla="*/ 4240 w 10000"/>
              <a:gd name="connsiteY62" fmla="*/ 8960 h 10000"/>
              <a:gd name="connsiteX63" fmla="*/ 4895 w 10000"/>
              <a:gd name="connsiteY63" fmla="*/ 8532 h 10000"/>
              <a:gd name="connsiteX64" fmla="*/ 4676 w 10000"/>
              <a:gd name="connsiteY64" fmla="*/ 7893 h 10000"/>
              <a:gd name="connsiteX65" fmla="*/ 5084 w 10000"/>
              <a:gd name="connsiteY65" fmla="*/ 9651 h 10000"/>
              <a:gd name="connsiteX66" fmla="*/ 5172 w 10000"/>
              <a:gd name="connsiteY66" fmla="*/ 9352 h 10000"/>
              <a:gd name="connsiteX67" fmla="*/ 5346 w 10000"/>
              <a:gd name="connsiteY67" fmla="*/ 8660 h 10000"/>
              <a:gd name="connsiteX68" fmla="*/ 5768 w 10000"/>
              <a:gd name="connsiteY68" fmla="*/ 7039 h 10000"/>
              <a:gd name="connsiteX69" fmla="*/ 5550 w 10000"/>
              <a:gd name="connsiteY69" fmla="*/ 7039 h 10000"/>
              <a:gd name="connsiteX70" fmla="*/ 6205 w 10000"/>
              <a:gd name="connsiteY70" fmla="*/ 6613 h 10000"/>
              <a:gd name="connsiteX71" fmla="*/ 6205 w 10000"/>
              <a:gd name="connsiteY71" fmla="*/ 6825 h 10000"/>
              <a:gd name="connsiteX72" fmla="*/ 6423 w 10000"/>
              <a:gd name="connsiteY72" fmla="*/ 6613 h 10000"/>
              <a:gd name="connsiteX73" fmla="*/ 6642 w 10000"/>
              <a:gd name="connsiteY73" fmla="*/ 6613 h 10000"/>
              <a:gd name="connsiteX74" fmla="*/ 6860 w 10000"/>
              <a:gd name="connsiteY74" fmla="*/ 6613 h 10000"/>
              <a:gd name="connsiteX75" fmla="*/ 7078 w 10000"/>
              <a:gd name="connsiteY75" fmla="*/ 6613 h 10000"/>
              <a:gd name="connsiteX76" fmla="*/ 7297 w 10000"/>
              <a:gd name="connsiteY76" fmla="*/ 6400 h 10000"/>
              <a:gd name="connsiteX77" fmla="*/ 7515 w 10000"/>
              <a:gd name="connsiteY77" fmla="*/ 6185 h 10000"/>
              <a:gd name="connsiteX78" fmla="*/ 7733 w 10000"/>
              <a:gd name="connsiteY78" fmla="*/ 5759 h 10000"/>
              <a:gd name="connsiteX79" fmla="*/ 7952 w 10000"/>
              <a:gd name="connsiteY79" fmla="*/ 5332 h 10000"/>
              <a:gd name="connsiteX80" fmla="*/ 8170 w 10000"/>
              <a:gd name="connsiteY80" fmla="*/ 4693 h 10000"/>
              <a:gd name="connsiteX81" fmla="*/ 8388 w 10000"/>
              <a:gd name="connsiteY81" fmla="*/ 4054 h 10000"/>
              <a:gd name="connsiteX82" fmla="*/ 8170 w 10000"/>
              <a:gd name="connsiteY82" fmla="*/ 3840 h 10000"/>
              <a:gd name="connsiteX83" fmla="*/ 8388 w 10000"/>
              <a:gd name="connsiteY83" fmla="*/ 3413 h 10000"/>
              <a:gd name="connsiteX84" fmla="*/ 8825 w 10000"/>
              <a:gd name="connsiteY84" fmla="*/ 3200 h 10000"/>
              <a:gd name="connsiteX85" fmla="*/ 9043 w 10000"/>
              <a:gd name="connsiteY85" fmla="*/ 2773 h 10000"/>
              <a:gd name="connsiteX86" fmla="*/ 9262 w 10000"/>
              <a:gd name="connsiteY86" fmla="*/ 2560 h 10000"/>
              <a:gd name="connsiteX87" fmla="*/ 9481 w 10000"/>
              <a:gd name="connsiteY87" fmla="*/ 2134 h 10000"/>
              <a:gd name="connsiteX88" fmla="*/ 9698 w 10000"/>
              <a:gd name="connsiteY88" fmla="*/ 1920 h 10000"/>
              <a:gd name="connsiteX89" fmla="*/ 9698 w 10000"/>
              <a:gd name="connsiteY89" fmla="*/ 1493 h 10000"/>
              <a:gd name="connsiteX0" fmla="*/ 9698 w 10000"/>
              <a:gd name="connsiteY0" fmla="*/ 1493 h 10000"/>
              <a:gd name="connsiteX1" fmla="*/ 9727 w 10000"/>
              <a:gd name="connsiteY1" fmla="*/ 1659 h 10000"/>
              <a:gd name="connsiteX2" fmla="*/ 9416 w 10000"/>
              <a:gd name="connsiteY2" fmla="*/ 1610 h 10000"/>
              <a:gd name="connsiteX3" fmla="*/ 9280 w 10000"/>
              <a:gd name="connsiteY3" fmla="*/ 1511 h 10000"/>
              <a:gd name="connsiteX4" fmla="*/ 9149 w 10000"/>
              <a:gd name="connsiteY4" fmla="*/ 1463 h 10000"/>
              <a:gd name="connsiteX5" fmla="*/ 8926 w 10000"/>
              <a:gd name="connsiteY5" fmla="*/ 1310 h 10000"/>
              <a:gd name="connsiteX6" fmla="*/ 8707 w 10000"/>
              <a:gd name="connsiteY6" fmla="*/ 1016 h 10000"/>
              <a:gd name="connsiteX7" fmla="*/ 8664 w 10000"/>
              <a:gd name="connsiteY7" fmla="*/ 813 h 10000"/>
              <a:gd name="connsiteX8" fmla="*/ 8388 w 10000"/>
              <a:gd name="connsiteY8" fmla="*/ 427 h 10000"/>
              <a:gd name="connsiteX9" fmla="*/ 7515 w 10000"/>
              <a:gd name="connsiteY9" fmla="*/ 427 h 10000"/>
              <a:gd name="connsiteX10" fmla="*/ 7296 w 10000"/>
              <a:gd name="connsiteY10" fmla="*/ 1281 h 10000"/>
              <a:gd name="connsiteX11" fmla="*/ 7291 w 10000"/>
              <a:gd name="connsiteY11" fmla="*/ 1610 h 10000"/>
              <a:gd name="connsiteX12" fmla="*/ 7079 w 10000"/>
              <a:gd name="connsiteY12" fmla="*/ 1281 h 10000"/>
              <a:gd name="connsiteX13" fmla="*/ 7160 w 10000"/>
              <a:gd name="connsiteY13" fmla="*/ 1310 h 10000"/>
              <a:gd name="connsiteX14" fmla="*/ 6675 w 10000"/>
              <a:gd name="connsiteY14" fmla="*/ 863 h 10000"/>
              <a:gd name="connsiteX15" fmla="*/ 6409 w 10000"/>
              <a:gd name="connsiteY15" fmla="*/ 318 h 10000"/>
              <a:gd name="connsiteX16" fmla="*/ 6278 w 10000"/>
              <a:gd name="connsiteY16" fmla="*/ 67 h 10000"/>
              <a:gd name="connsiteX17" fmla="*/ 5923 w 10000"/>
              <a:gd name="connsiteY17" fmla="*/ 18 h 10000"/>
              <a:gd name="connsiteX18" fmla="*/ 5482 w 10000"/>
              <a:gd name="connsiteY18" fmla="*/ 172 h 10000"/>
              <a:gd name="connsiteX19" fmla="*/ 5613 w 10000"/>
              <a:gd name="connsiteY19" fmla="*/ 961 h 10000"/>
              <a:gd name="connsiteX20" fmla="*/ 5700 w 10000"/>
              <a:gd name="connsiteY20" fmla="*/ 1260 h 10000"/>
              <a:gd name="connsiteX21" fmla="*/ 5570 w 10000"/>
              <a:gd name="connsiteY21" fmla="*/ 1359 h 10000"/>
              <a:gd name="connsiteX22" fmla="*/ 5258 w 10000"/>
              <a:gd name="connsiteY22" fmla="*/ 961 h 10000"/>
              <a:gd name="connsiteX23" fmla="*/ 4991 w 10000"/>
              <a:gd name="connsiteY23" fmla="*/ 863 h 10000"/>
              <a:gd name="connsiteX24" fmla="*/ 3585 w 10000"/>
              <a:gd name="connsiteY24" fmla="*/ 427 h 10000"/>
              <a:gd name="connsiteX25" fmla="*/ 2828 w 10000"/>
              <a:gd name="connsiteY25" fmla="*/ 961 h 10000"/>
              <a:gd name="connsiteX26" fmla="*/ 2604 w 10000"/>
              <a:gd name="connsiteY26" fmla="*/ 1310 h 10000"/>
              <a:gd name="connsiteX27" fmla="*/ 2343 w 10000"/>
              <a:gd name="connsiteY27" fmla="*/ 2204 h 10000"/>
              <a:gd name="connsiteX28" fmla="*/ 1838 w 10000"/>
              <a:gd name="connsiteY28" fmla="*/ 1707 h 10000"/>
              <a:gd name="connsiteX29" fmla="*/ 1324 w 10000"/>
              <a:gd name="connsiteY29" fmla="*/ 1756 h 10000"/>
              <a:gd name="connsiteX30" fmla="*/ 1183 w 10000"/>
              <a:gd name="connsiteY30" fmla="*/ 1707 h 10000"/>
              <a:gd name="connsiteX31" fmla="*/ 527 w 10000"/>
              <a:gd name="connsiteY31" fmla="*/ 1920 h 10000"/>
              <a:gd name="connsiteX32" fmla="*/ 310 w 10000"/>
              <a:gd name="connsiteY32" fmla="*/ 2356 h 10000"/>
              <a:gd name="connsiteX33" fmla="*/ 0 w 10000"/>
              <a:gd name="connsiteY33" fmla="*/ 2649 h 10000"/>
              <a:gd name="connsiteX34" fmla="*/ 43 w 10000"/>
              <a:gd name="connsiteY34" fmla="*/ 3195 h 10000"/>
              <a:gd name="connsiteX35" fmla="*/ 88 w 10000"/>
              <a:gd name="connsiteY35" fmla="*/ 3347 h 10000"/>
              <a:gd name="connsiteX36" fmla="*/ 529 w 10000"/>
              <a:gd name="connsiteY36" fmla="*/ 3494 h 10000"/>
              <a:gd name="connsiteX37" fmla="*/ 926 w 10000"/>
              <a:gd name="connsiteY37" fmla="*/ 3592 h 10000"/>
              <a:gd name="connsiteX38" fmla="*/ 1057 w 10000"/>
              <a:gd name="connsiteY38" fmla="*/ 3843 h 10000"/>
              <a:gd name="connsiteX39" fmla="*/ 1455 w 10000"/>
              <a:gd name="connsiteY39" fmla="*/ 4039 h 10000"/>
              <a:gd name="connsiteX40" fmla="*/ 1635 w 10000"/>
              <a:gd name="connsiteY40" fmla="*/ 4290 h 10000"/>
              <a:gd name="connsiteX41" fmla="*/ 1679 w 10000"/>
              <a:gd name="connsiteY41" fmla="*/ 4737 h 10000"/>
              <a:gd name="connsiteX42" fmla="*/ 1722 w 10000"/>
              <a:gd name="connsiteY42" fmla="*/ 4883 h 10000"/>
              <a:gd name="connsiteX43" fmla="*/ 2387 w 10000"/>
              <a:gd name="connsiteY43" fmla="*/ 5183 h 10000"/>
              <a:gd name="connsiteX44" fmla="*/ 2649 w 10000"/>
              <a:gd name="connsiteY44" fmla="*/ 4590 h 10000"/>
              <a:gd name="connsiteX45" fmla="*/ 2915 w 10000"/>
              <a:gd name="connsiteY45" fmla="*/ 4688 h 10000"/>
              <a:gd name="connsiteX46" fmla="*/ 3046 w 10000"/>
              <a:gd name="connsiteY46" fmla="*/ 4737 h 10000"/>
              <a:gd name="connsiteX47" fmla="*/ 3269 w 10000"/>
              <a:gd name="connsiteY47" fmla="*/ 4933 h 10000"/>
              <a:gd name="connsiteX48" fmla="*/ 3314 w 10000"/>
              <a:gd name="connsiteY48" fmla="*/ 5433 h 10000"/>
              <a:gd name="connsiteX49" fmla="*/ 3357 w 10000"/>
              <a:gd name="connsiteY49" fmla="*/ 5582 h 10000"/>
              <a:gd name="connsiteX50" fmla="*/ 3314 w 10000"/>
              <a:gd name="connsiteY50" fmla="*/ 5777 h 10000"/>
              <a:gd name="connsiteX51" fmla="*/ 3269 w 10000"/>
              <a:gd name="connsiteY51" fmla="*/ 6573 h 10000"/>
              <a:gd name="connsiteX52" fmla="*/ 2958 w 10000"/>
              <a:gd name="connsiteY52" fmla="*/ 6671 h 10000"/>
              <a:gd name="connsiteX53" fmla="*/ 2649 w 10000"/>
              <a:gd name="connsiteY53" fmla="*/ 6970 h 10000"/>
              <a:gd name="connsiteX54" fmla="*/ 2697 w 10000"/>
              <a:gd name="connsiteY54" fmla="*/ 7117 h 10000"/>
              <a:gd name="connsiteX55" fmla="*/ 2784 w 10000"/>
              <a:gd name="connsiteY55" fmla="*/ 7221 h 10000"/>
              <a:gd name="connsiteX56" fmla="*/ 2871 w 10000"/>
              <a:gd name="connsiteY56" fmla="*/ 7515 h 10000"/>
              <a:gd name="connsiteX57" fmla="*/ 2493 w 10000"/>
              <a:gd name="connsiteY57" fmla="*/ 7892 h 10000"/>
              <a:gd name="connsiteX58" fmla="*/ 1837 w 10000"/>
              <a:gd name="connsiteY58" fmla="*/ 8746 h 10000"/>
              <a:gd name="connsiteX59" fmla="*/ 2493 w 10000"/>
              <a:gd name="connsiteY59" fmla="*/ 8960 h 10000"/>
              <a:gd name="connsiteX60" fmla="*/ 3095 w 10000"/>
              <a:gd name="connsiteY60" fmla="*/ 9406 h 10000"/>
              <a:gd name="connsiteX61" fmla="*/ 3584 w 10000"/>
              <a:gd name="connsiteY61" fmla="*/ 9386 h 10000"/>
              <a:gd name="connsiteX62" fmla="*/ 4240 w 10000"/>
              <a:gd name="connsiteY62" fmla="*/ 8960 h 10000"/>
              <a:gd name="connsiteX63" fmla="*/ 4895 w 10000"/>
              <a:gd name="connsiteY63" fmla="*/ 8532 h 10000"/>
              <a:gd name="connsiteX64" fmla="*/ 4676 w 10000"/>
              <a:gd name="connsiteY64" fmla="*/ 7893 h 10000"/>
              <a:gd name="connsiteX65" fmla="*/ 5084 w 10000"/>
              <a:gd name="connsiteY65" fmla="*/ 9651 h 10000"/>
              <a:gd name="connsiteX66" fmla="*/ 5172 w 10000"/>
              <a:gd name="connsiteY66" fmla="*/ 9352 h 10000"/>
              <a:gd name="connsiteX67" fmla="*/ 5331 w 10000"/>
              <a:gd name="connsiteY67" fmla="*/ 7039 h 10000"/>
              <a:gd name="connsiteX68" fmla="*/ 5768 w 10000"/>
              <a:gd name="connsiteY68" fmla="*/ 7039 h 10000"/>
              <a:gd name="connsiteX69" fmla="*/ 5550 w 10000"/>
              <a:gd name="connsiteY69" fmla="*/ 7039 h 10000"/>
              <a:gd name="connsiteX70" fmla="*/ 6205 w 10000"/>
              <a:gd name="connsiteY70" fmla="*/ 6613 h 10000"/>
              <a:gd name="connsiteX71" fmla="*/ 6205 w 10000"/>
              <a:gd name="connsiteY71" fmla="*/ 6825 h 10000"/>
              <a:gd name="connsiteX72" fmla="*/ 6423 w 10000"/>
              <a:gd name="connsiteY72" fmla="*/ 6613 h 10000"/>
              <a:gd name="connsiteX73" fmla="*/ 6642 w 10000"/>
              <a:gd name="connsiteY73" fmla="*/ 6613 h 10000"/>
              <a:gd name="connsiteX74" fmla="*/ 6860 w 10000"/>
              <a:gd name="connsiteY74" fmla="*/ 6613 h 10000"/>
              <a:gd name="connsiteX75" fmla="*/ 7078 w 10000"/>
              <a:gd name="connsiteY75" fmla="*/ 6613 h 10000"/>
              <a:gd name="connsiteX76" fmla="*/ 7297 w 10000"/>
              <a:gd name="connsiteY76" fmla="*/ 6400 h 10000"/>
              <a:gd name="connsiteX77" fmla="*/ 7515 w 10000"/>
              <a:gd name="connsiteY77" fmla="*/ 6185 h 10000"/>
              <a:gd name="connsiteX78" fmla="*/ 7733 w 10000"/>
              <a:gd name="connsiteY78" fmla="*/ 5759 h 10000"/>
              <a:gd name="connsiteX79" fmla="*/ 7952 w 10000"/>
              <a:gd name="connsiteY79" fmla="*/ 5332 h 10000"/>
              <a:gd name="connsiteX80" fmla="*/ 8170 w 10000"/>
              <a:gd name="connsiteY80" fmla="*/ 4693 h 10000"/>
              <a:gd name="connsiteX81" fmla="*/ 8388 w 10000"/>
              <a:gd name="connsiteY81" fmla="*/ 4054 h 10000"/>
              <a:gd name="connsiteX82" fmla="*/ 8170 w 10000"/>
              <a:gd name="connsiteY82" fmla="*/ 3840 h 10000"/>
              <a:gd name="connsiteX83" fmla="*/ 8388 w 10000"/>
              <a:gd name="connsiteY83" fmla="*/ 3413 h 10000"/>
              <a:gd name="connsiteX84" fmla="*/ 8825 w 10000"/>
              <a:gd name="connsiteY84" fmla="*/ 3200 h 10000"/>
              <a:gd name="connsiteX85" fmla="*/ 9043 w 10000"/>
              <a:gd name="connsiteY85" fmla="*/ 2773 h 10000"/>
              <a:gd name="connsiteX86" fmla="*/ 9262 w 10000"/>
              <a:gd name="connsiteY86" fmla="*/ 2560 h 10000"/>
              <a:gd name="connsiteX87" fmla="*/ 9481 w 10000"/>
              <a:gd name="connsiteY87" fmla="*/ 2134 h 10000"/>
              <a:gd name="connsiteX88" fmla="*/ 9698 w 10000"/>
              <a:gd name="connsiteY88" fmla="*/ 1920 h 10000"/>
              <a:gd name="connsiteX89" fmla="*/ 9698 w 10000"/>
              <a:gd name="connsiteY89" fmla="*/ 1493 h 10000"/>
              <a:gd name="connsiteX0" fmla="*/ 9698 w 10000"/>
              <a:gd name="connsiteY0" fmla="*/ 1493 h 10000"/>
              <a:gd name="connsiteX1" fmla="*/ 9727 w 10000"/>
              <a:gd name="connsiteY1" fmla="*/ 1659 h 10000"/>
              <a:gd name="connsiteX2" fmla="*/ 9416 w 10000"/>
              <a:gd name="connsiteY2" fmla="*/ 1610 h 10000"/>
              <a:gd name="connsiteX3" fmla="*/ 9280 w 10000"/>
              <a:gd name="connsiteY3" fmla="*/ 1511 h 10000"/>
              <a:gd name="connsiteX4" fmla="*/ 9149 w 10000"/>
              <a:gd name="connsiteY4" fmla="*/ 1463 h 10000"/>
              <a:gd name="connsiteX5" fmla="*/ 8926 w 10000"/>
              <a:gd name="connsiteY5" fmla="*/ 1310 h 10000"/>
              <a:gd name="connsiteX6" fmla="*/ 8707 w 10000"/>
              <a:gd name="connsiteY6" fmla="*/ 1016 h 10000"/>
              <a:gd name="connsiteX7" fmla="*/ 8664 w 10000"/>
              <a:gd name="connsiteY7" fmla="*/ 813 h 10000"/>
              <a:gd name="connsiteX8" fmla="*/ 8388 w 10000"/>
              <a:gd name="connsiteY8" fmla="*/ 427 h 10000"/>
              <a:gd name="connsiteX9" fmla="*/ 7515 w 10000"/>
              <a:gd name="connsiteY9" fmla="*/ 427 h 10000"/>
              <a:gd name="connsiteX10" fmla="*/ 7296 w 10000"/>
              <a:gd name="connsiteY10" fmla="*/ 1281 h 10000"/>
              <a:gd name="connsiteX11" fmla="*/ 7291 w 10000"/>
              <a:gd name="connsiteY11" fmla="*/ 1610 h 10000"/>
              <a:gd name="connsiteX12" fmla="*/ 7079 w 10000"/>
              <a:gd name="connsiteY12" fmla="*/ 1281 h 10000"/>
              <a:gd name="connsiteX13" fmla="*/ 7160 w 10000"/>
              <a:gd name="connsiteY13" fmla="*/ 1310 h 10000"/>
              <a:gd name="connsiteX14" fmla="*/ 6675 w 10000"/>
              <a:gd name="connsiteY14" fmla="*/ 863 h 10000"/>
              <a:gd name="connsiteX15" fmla="*/ 6409 w 10000"/>
              <a:gd name="connsiteY15" fmla="*/ 318 h 10000"/>
              <a:gd name="connsiteX16" fmla="*/ 6278 w 10000"/>
              <a:gd name="connsiteY16" fmla="*/ 67 h 10000"/>
              <a:gd name="connsiteX17" fmla="*/ 5923 w 10000"/>
              <a:gd name="connsiteY17" fmla="*/ 18 h 10000"/>
              <a:gd name="connsiteX18" fmla="*/ 5482 w 10000"/>
              <a:gd name="connsiteY18" fmla="*/ 172 h 10000"/>
              <a:gd name="connsiteX19" fmla="*/ 5613 w 10000"/>
              <a:gd name="connsiteY19" fmla="*/ 961 h 10000"/>
              <a:gd name="connsiteX20" fmla="*/ 5700 w 10000"/>
              <a:gd name="connsiteY20" fmla="*/ 1260 h 10000"/>
              <a:gd name="connsiteX21" fmla="*/ 5570 w 10000"/>
              <a:gd name="connsiteY21" fmla="*/ 1359 h 10000"/>
              <a:gd name="connsiteX22" fmla="*/ 5258 w 10000"/>
              <a:gd name="connsiteY22" fmla="*/ 961 h 10000"/>
              <a:gd name="connsiteX23" fmla="*/ 4991 w 10000"/>
              <a:gd name="connsiteY23" fmla="*/ 863 h 10000"/>
              <a:gd name="connsiteX24" fmla="*/ 3585 w 10000"/>
              <a:gd name="connsiteY24" fmla="*/ 427 h 10000"/>
              <a:gd name="connsiteX25" fmla="*/ 2828 w 10000"/>
              <a:gd name="connsiteY25" fmla="*/ 961 h 10000"/>
              <a:gd name="connsiteX26" fmla="*/ 2604 w 10000"/>
              <a:gd name="connsiteY26" fmla="*/ 1310 h 10000"/>
              <a:gd name="connsiteX27" fmla="*/ 2343 w 10000"/>
              <a:gd name="connsiteY27" fmla="*/ 2204 h 10000"/>
              <a:gd name="connsiteX28" fmla="*/ 1838 w 10000"/>
              <a:gd name="connsiteY28" fmla="*/ 1707 h 10000"/>
              <a:gd name="connsiteX29" fmla="*/ 1324 w 10000"/>
              <a:gd name="connsiteY29" fmla="*/ 1756 h 10000"/>
              <a:gd name="connsiteX30" fmla="*/ 1183 w 10000"/>
              <a:gd name="connsiteY30" fmla="*/ 1707 h 10000"/>
              <a:gd name="connsiteX31" fmla="*/ 527 w 10000"/>
              <a:gd name="connsiteY31" fmla="*/ 1920 h 10000"/>
              <a:gd name="connsiteX32" fmla="*/ 310 w 10000"/>
              <a:gd name="connsiteY32" fmla="*/ 2356 h 10000"/>
              <a:gd name="connsiteX33" fmla="*/ 0 w 10000"/>
              <a:gd name="connsiteY33" fmla="*/ 2649 h 10000"/>
              <a:gd name="connsiteX34" fmla="*/ 43 w 10000"/>
              <a:gd name="connsiteY34" fmla="*/ 3195 h 10000"/>
              <a:gd name="connsiteX35" fmla="*/ 88 w 10000"/>
              <a:gd name="connsiteY35" fmla="*/ 3347 h 10000"/>
              <a:gd name="connsiteX36" fmla="*/ 529 w 10000"/>
              <a:gd name="connsiteY36" fmla="*/ 3494 h 10000"/>
              <a:gd name="connsiteX37" fmla="*/ 926 w 10000"/>
              <a:gd name="connsiteY37" fmla="*/ 3592 h 10000"/>
              <a:gd name="connsiteX38" fmla="*/ 1057 w 10000"/>
              <a:gd name="connsiteY38" fmla="*/ 3843 h 10000"/>
              <a:gd name="connsiteX39" fmla="*/ 1455 w 10000"/>
              <a:gd name="connsiteY39" fmla="*/ 4039 h 10000"/>
              <a:gd name="connsiteX40" fmla="*/ 1635 w 10000"/>
              <a:gd name="connsiteY40" fmla="*/ 4290 h 10000"/>
              <a:gd name="connsiteX41" fmla="*/ 1679 w 10000"/>
              <a:gd name="connsiteY41" fmla="*/ 4737 h 10000"/>
              <a:gd name="connsiteX42" fmla="*/ 1722 w 10000"/>
              <a:gd name="connsiteY42" fmla="*/ 4883 h 10000"/>
              <a:gd name="connsiteX43" fmla="*/ 2387 w 10000"/>
              <a:gd name="connsiteY43" fmla="*/ 5183 h 10000"/>
              <a:gd name="connsiteX44" fmla="*/ 2649 w 10000"/>
              <a:gd name="connsiteY44" fmla="*/ 4590 h 10000"/>
              <a:gd name="connsiteX45" fmla="*/ 2915 w 10000"/>
              <a:gd name="connsiteY45" fmla="*/ 4688 h 10000"/>
              <a:gd name="connsiteX46" fmla="*/ 3046 w 10000"/>
              <a:gd name="connsiteY46" fmla="*/ 4737 h 10000"/>
              <a:gd name="connsiteX47" fmla="*/ 3269 w 10000"/>
              <a:gd name="connsiteY47" fmla="*/ 4933 h 10000"/>
              <a:gd name="connsiteX48" fmla="*/ 3314 w 10000"/>
              <a:gd name="connsiteY48" fmla="*/ 5433 h 10000"/>
              <a:gd name="connsiteX49" fmla="*/ 3357 w 10000"/>
              <a:gd name="connsiteY49" fmla="*/ 5582 h 10000"/>
              <a:gd name="connsiteX50" fmla="*/ 3314 w 10000"/>
              <a:gd name="connsiteY50" fmla="*/ 5777 h 10000"/>
              <a:gd name="connsiteX51" fmla="*/ 3269 w 10000"/>
              <a:gd name="connsiteY51" fmla="*/ 6573 h 10000"/>
              <a:gd name="connsiteX52" fmla="*/ 2958 w 10000"/>
              <a:gd name="connsiteY52" fmla="*/ 6671 h 10000"/>
              <a:gd name="connsiteX53" fmla="*/ 2649 w 10000"/>
              <a:gd name="connsiteY53" fmla="*/ 6970 h 10000"/>
              <a:gd name="connsiteX54" fmla="*/ 2697 w 10000"/>
              <a:gd name="connsiteY54" fmla="*/ 7117 h 10000"/>
              <a:gd name="connsiteX55" fmla="*/ 2784 w 10000"/>
              <a:gd name="connsiteY55" fmla="*/ 7221 h 10000"/>
              <a:gd name="connsiteX56" fmla="*/ 2871 w 10000"/>
              <a:gd name="connsiteY56" fmla="*/ 7515 h 10000"/>
              <a:gd name="connsiteX57" fmla="*/ 2493 w 10000"/>
              <a:gd name="connsiteY57" fmla="*/ 7892 h 10000"/>
              <a:gd name="connsiteX58" fmla="*/ 1837 w 10000"/>
              <a:gd name="connsiteY58" fmla="*/ 8746 h 10000"/>
              <a:gd name="connsiteX59" fmla="*/ 2493 w 10000"/>
              <a:gd name="connsiteY59" fmla="*/ 8960 h 10000"/>
              <a:gd name="connsiteX60" fmla="*/ 3095 w 10000"/>
              <a:gd name="connsiteY60" fmla="*/ 9406 h 10000"/>
              <a:gd name="connsiteX61" fmla="*/ 3584 w 10000"/>
              <a:gd name="connsiteY61" fmla="*/ 9386 h 10000"/>
              <a:gd name="connsiteX62" fmla="*/ 4240 w 10000"/>
              <a:gd name="connsiteY62" fmla="*/ 8960 h 10000"/>
              <a:gd name="connsiteX63" fmla="*/ 4895 w 10000"/>
              <a:gd name="connsiteY63" fmla="*/ 8532 h 10000"/>
              <a:gd name="connsiteX64" fmla="*/ 4676 w 10000"/>
              <a:gd name="connsiteY64" fmla="*/ 7893 h 10000"/>
              <a:gd name="connsiteX65" fmla="*/ 5084 w 10000"/>
              <a:gd name="connsiteY65" fmla="*/ 9651 h 10000"/>
              <a:gd name="connsiteX66" fmla="*/ 5113 w 10000"/>
              <a:gd name="connsiteY66" fmla="*/ 7253 h 10000"/>
              <a:gd name="connsiteX67" fmla="*/ 5331 w 10000"/>
              <a:gd name="connsiteY67" fmla="*/ 7039 h 10000"/>
              <a:gd name="connsiteX68" fmla="*/ 5768 w 10000"/>
              <a:gd name="connsiteY68" fmla="*/ 7039 h 10000"/>
              <a:gd name="connsiteX69" fmla="*/ 5550 w 10000"/>
              <a:gd name="connsiteY69" fmla="*/ 7039 h 10000"/>
              <a:gd name="connsiteX70" fmla="*/ 6205 w 10000"/>
              <a:gd name="connsiteY70" fmla="*/ 6613 h 10000"/>
              <a:gd name="connsiteX71" fmla="*/ 6205 w 10000"/>
              <a:gd name="connsiteY71" fmla="*/ 6825 h 10000"/>
              <a:gd name="connsiteX72" fmla="*/ 6423 w 10000"/>
              <a:gd name="connsiteY72" fmla="*/ 6613 h 10000"/>
              <a:gd name="connsiteX73" fmla="*/ 6642 w 10000"/>
              <a:gd name="connsiteY73" fmla="*/ 6613 h 10000"/>
              <a:gd name="connsiteX74" fmla="*/ 6860 w 10000"/>
              <a:gd name="connsiteY74" fmla="*/ 6613 h 10000"/>
              <a:gd name="connsiteX75" fmla="*/ 7078 w 10000"/>
              <a:gd name="connsiteY75" fmla="*/ 6613 h 10000"/>
              <a:gd name="connsiteX76" fmla="*/ 7297 w 10000"/>
              <a:gd name="connsiteY76" fmla="*/ 6400 h 10000"/>
              <a:gd name="connsiteX77" fmla="*/ 7515 w 10000"/>
              <a:gd name="connsiteY77" fmla="*/ 6185 h 10000"/>
              <a:gd name="connsiteX78" fmla="*/ 7733 w 10000"/>
              <a:gd name="connsiteY78" fmla="*/ 5759 h 10000"/>
              <a:gd name="connsiteX79" fmla="*/ 7952 w 10000"/>
              <a:gd name="connsiteY79" fmla="*/ 5332 h 10000"/>
              <a:gd name="connsiteX80" fmla="*/ 8170 w 10000"/>
              <a:gd name="connsiteY80" fmla="*/ 4693 h 10000"/>
              <a:gd name="connsiteX81" fmla="*/ 8388 w 10000"/>
              <a:gd name="connsiteY81" fmla="*/ 4054 h 10000"/>
              <a:gd name="connsiteX82" fmla="*/ 8170 w 10000"/>
              <a:gd name="connsiteY82" fmla="*/ 3840 h 10000"/>
              <a:gd name="connsiteX83" fmla="*/ 8388 w 10000"/>
              <a:gd name="connsiteY83" fmla="*/ 3413 h 10000"/>
              <a:gd name="connsiteX84" fmla="*/ 8825 w 10000"/>
              <a:gd name="connsiteY84" fmla="*/ 3200 h 10000"/>
              <a:gd name="connsiteX85" fmla="*/ 9043 w 10000"/>
              <a:gd name="connsiteY85" fmla="*/ 2773 h 10000"/>
              <a:gd name="connsiteX86" fmla="*/ 9262 w 10000"/>
              <a:gd name="connsiteY86" fmla="*/ 2560 h 10000"/>
              <a:gd name="connsiteX87" fmla="*/ 9481 w 10000"/>
              <a:gd name="connsiteY87" fmla="*/ 2134 h 10000"/>
              <a:gd name="connsiteX88" fmla="*/ 9698 w 10000"/>
              <a:gd name="connsiteY88" fmla="*/ 1920 h 10000"/>
              <a:gd name="connsiteX89" fmla="*/ 9698 w 10000"/>
              <a:gd name="connsiteY89" fmla="*/ 1493 h 10000"/>
              <a:gd name="connsiteX0" fmla="*/ 9698 w 10000"/>
              <a:gd name="connsiteY0" fmla="*/ 1493 h 9615"/>
              <a:gd name="connsiteX1" fmla="*/ 9727 w 10000"/>
              <a:gd name="connsiteY1" fmla="*/ 1659 h 9615"/>
              <a:gd name="connsiteX2" fmla="*/ 9416 w 10000"/>
              <a:gd name="connsiteY2" fmla="*/ 1610 h 9615"/>
              <a:gd name="connsiteX3" fmla="*/ 9280 w 10000"/>
              <a:gd name="connsiteY3" fmla="*/ 1511 h 9615"/>
              <a:gd name="connsiteX4" fmla="*/ 9149 w 10000"/>
              <a:gd name="connsiteY4" fmla="*/ 1463 h 9615"/>
              <a:gd name="connsiteX5" fmla="*/ 8926 w 10000"/>
              <a:gd name="connsiteY5" fmla="*/ 1310 h 9615"/>
              <a:gd name="connsiteX6" fmla="*/ 8707 w 10000"/>
              <a:gd name="connsiteY6" fmla="*/ 1016 h 9615"/>
              <a:gd name="connsiteX7" fmla="*/ 8664 w 10000"/>
              <a:gd name="connsiteY7" fmla="*/ 813 h 9615"/>
              <a:gd name="connsiteX8" fmla="*/ 8388 w 10000"/>
              <a:gd name="connsiteY8" fmla="*/ 427 h 9615"/>
              <a:gd name="connsiteX9" fmla="*/ 7515 w 10000"/>
              <a:gd name="connsiteY9" fmla="*/ 427 h 9615"/>
              <a:gd name="connsiteX10" fmla="*/ 7296 w 10000"/>
              <a:gd name="connsiteY10" fmla="*/ 1281 h 9615"/>
              <a:gd name="connsiteX11" fmla="*/ 7291 w 10000"/>
              <a:gd name="connsiteY11" fmla="*/ 1610 h 9615"/>
              <a:gd name="connsiteX12" fmla="*/ 7079 w 10000"/>
              <a:gd name="connsiteY12" fmla="*/ 1281 h 9615"/>
              <a:gd name="connsiteX13" fmla="*/ 7160 w 10000"/>
              <a:gd name="connsiteY13" fmla="*/ 1310 h 9615"/>
              <a:gd name="connsiteX14" fmla="*/ 6675 w 10000"/>
              <a:gd name="connsiteY14" fmla="*/ 863 h 9615"/>
              <a:gd name="connsiteX15" fmla="*/ 6409 w 10000"/>
              <a:gd name="connsiteY15" fmla="*/ 318 h 9615"/>
              <a:gd name="connsiteX16" fmla="*/ 6278 w 10000"/>
              <a:gd name="connsiteY16" fmla="*/ 67 h 9615"/>
              <a:gd name="connsiteX17" fmla="*/ 5923 w 10000"/>
              <a:gd name="connsiteY17" fmla="*/ 18 h 9615"/>
              <a:gd name="connsiteX18" fmla="*/ 5482 w 10000"/>
              <a:gd name="connsiteY18" fmla="*/ 172 h 9615"/>
              <a:gd name="connsiteX19" fmla="*/ 5613 w 10000"/>
              <a:gd name="connsiteY19" fmla="*/ 961 h 9615"/>
              <a:gd name="connsiteX20" fmla="*/ 5700 w 10000"/>
              <a:gd name="connsiteY20" fmla="*/ 1260 h 9615"/>
              <a:gd name="connsiteX21" fmla="*/ 5570 w 10000"/>
              <a:gd name="connsiteY21" fmla="*/ 1359 h 9615"/>
              <a:gd name="connsiteX22" fmla="*/ 5258 w 10000"/>
              <a:gd name="connsiteY22" fmla="*/ 961 h 9615"/>
              <a:gd name="connsiteX23" fmla="*/ 4991 w 10000"/>
              <a:gd name="connsiteY23" fmla="*/ 863 h 9615"/>
              <a:gd name="connsiteX24" fmla="*/ 3585 w 10000"/>
              <a:gd name="connsiteY24" fmla="*/ 427 h 9615"/>
              <a:gd name="connsiteX25" fmla="*/ 2828 w 10000"/>
              <a:gd name="connsiteY25" fmla="*/ 961 h 9615"/>
              <a:gd name="connsiteX26" fmla="*/ 2604 w 10000"/>
              <a:gd name="connsiteY26" fmla="*/ 1310 h 9615"/>
              <a:gd name="connsiteX27" fmla="*/ 2343 w 10000"/>
              <a:gd name="connsiteY27" fmla="*/ 2204 h 9615"/>
              <a:gd name="connsiteX28" fmla="*/ 1838 w 10000"/>
              <a:gd name="connsiteY28" fmla="*/ 1707 h 9615"/>
              <a:gd name="connsiteX29" fmla="*/ 1324 w 10000"/>
              <a:gd name="connsiteY29" fmla="*/ 1756 h 9615"/>
              <a:gd name="connsiteX30" fmla="*/ 1183 w 10000"/>
              <a:gd name="connsiteY30" fmla="*/ 1707 h 9615"/>
              <a:gd name="connsiteX31" fmla="*/ 527 w 10000"/>
              <a:gd name="connsiteY31" fmla="*/ 1920 h 9615"/>
              <a:gd name="connsiteX32" fmla="*/ 310 w 10000"/>
              <a:gd name="connsiteY32" fmla="*/ 2356 h 9615"/>
              <a:gd name="connsiteX33" fmla="*/ 0 w 10000"/>
              <a:gd name="connsiteY33" fmla="*/ 2649 h 9615"/>
              <a:gd name="connsiteX34" fmla="*/ 43 w 10000"/>
              <a:gd name="connsiteY34" fmla="*/ 3195 h 9615"/>
              <a:gd name="connsiteX35" fmla="*/ 88 w 10000"/>
              <a:gd name="connsiteY35" fmla="*/ 3347 h 9615"/>
              <a:gd name="connsiteX36" fmla="*/ 529 w 10000"/>
              <a:gd name="connsiteY36" fmla="*/ 3494 h 9615"/>
              <a:gd name="connsiteX37" fmla="*/ 926 w 10000"/>
              <a:gd name="connsiteY37" fmla="*/ 3592 h 9615"/>
              <a:gd name="connsiteX38" fmla="*/ 1057 w 10000"/>
              <a:gd name="connsiteY38" fmla="*/ 3843 h 9615"/>
              <a:gd name="connsiteX39" fmla="*/ 1455 w 10000"/>
              <a:gd name="connsiteY39" fmla="*/ 4039 h 9615"/>
              <a:gd name="connsiteX40" fmla="*/ 1635 w 10000"/>
              <a:gd name="connsiteY40" fmla="*/ 4290 h 9615"/>
              <a:gd name="connsiteX41" fmla="*/ 1679 w 10000"/>
              <a:gd name="connsiteY41" fmla="*/ 4737 h 9615"/>
              <a:gd name="connsiteX42" fmla="*/ 1722 w 10000"/>
              <a:gd name="connsiteY42" fmla="*/ 4883 h 9615"/>
              <a:gd name="connsiteX43" fmla="*/ 2387 w 10000"/>
              <a:gd name="connsiteY43" fmla="*/ 5183 h 9615"/>
              <a:gd name="connsiteX44" fmla="*/ 2649 w 10000"/>
              <a:gd name="connsiteY44" fmla="*/ 4590 h 9615"/>
              <a:gd name="connsiteX45" fmla="*/ 2915 w 10000"/>
              <a:gd name="connsiteY45" fmla="*/ 4688 h 9615"/>
              <a:gd name="connsiteX46" fmla="*/ 3046 w 10000"/>
              <a:gd name="connsiteY46" fmla="*/ 4737 h 9615"/>
              <a:gd name="connsiteX47" fmla="*/ 3269 w 10000"/>
              <a:gd name="connsiteY47" fmla="*/ 4933 h 9615"/>
              <a:gd name="connsiteX48" fmla="*/ 3314 w 10000"/>
              <a:gd name="connsiteY48" fmla="*/ 5433 h 9615"/>
              <a:gd name="connsiteX49" fmla="*/ 3357 w 10000"/>
              <a:gd name="connsiteY49" fmla="*/ 5582 h 9615"/>
              <a:gd name="connsiteX50" fmla="*/ 3314 w 10000"/>
              <a:gd name="connsiteY50" fmla="*/ 5777 h 9615"/>
              <a:gd name="connsiteX51" fmla="*/ 3269 w 10000"/>
              <a:gd name="connsiteY51" fmla="*/ 6573 h 9615"/>
              <a:gd name="connsiteX52" fmla="*/ 2958 w 10000"/>
              <a:gd name="connsiteY52" fmla="*/ 6671 h 9615"/>
              <a:gd name="connsiteX53" fmla="*/ 2649 w 10000"/>
              <a:gd name="connsiteY53" fmla="*/ 6970 h 9615"/>
              <a:gd name="connsiteX54" fmla="*/ 2697 w 10000"/>
              <a:gd name="connsiteY54" fmla="*/ 7117 h 9615"/>
              <a:gd name="connsiteX55" fmla="*/ 2784 w 10000"/>
              <a:gd name="connsiteY55" fmla="*/ 7221 h 9615"/>
              <a:gd name="connsiteX56" fmla="*/ 2871 w 10000"/>
              <a:gd name="connsiteY56" fmla="*/ 7515 h 9615"/>
              <a:gd name="connsiteX57" fmla="*/ 2493 w 10000"/>
              <a:gd name="connsiteY57" fmla="*/ 7892 h 9615"/>
              <a:gd name="connsiteX58" fmla="*/ 1837 w 10000"/>
              <a:gd name="connsiteY58" fmla="*/ 8746 h 9615"/>
              <a:gd name="connsiteX59" fmla="*/ 2493 w 10000"/>
              <a:gd name="connsiteY59" fmla="*/ 8960 h 9615"/>
              <a:gd name="connsiteX60" fmla="*/ 3095 w 10000"/>
              <a:gd name="connsiteY60" fmla="*/ 9406 h 9615"/>
              <a:gd name="connsiteX61" fmla="*/ 3584 w 10000"/>
              <a:gd name="connsiteY61" fmla="*/ 9386 h 9615"/>
              <a:gd name="connsiteX62" fmla="*/ 4240 w 10000"/>
              <a:gd name="connsiteY62" fmla="*/ 8960 h 9615"/>
              <a:gd name="connsiteX63" fmla="*/ 4895 w 10000"/>
              <a:gd name="connsiteY63" fmla="*/ 8532 h 9615"/>
              <a:gd name="connsiteX64" fmla="*/ 4676 w 10000"/>
              <a:gd name="connsiteY64" fmla="*/ 7893 h 9615"/>
              <a:gd name="connsiteX65" fmla="*/ 4895 w 10000"/>
              <a:gd name="connsiteY65" fmla="*/ 7466 h 9615"/>
              <a:gd name="connsiteX66" fmla="*/ 5113 w 10000"/>
              <a:gd name="connsiteY66" fmla="*/ 7253 h 9615"/>
              <a:gd name="connsiteX67" fmla="*/ 5331 w 10000"/>
              <a:gd name="connsiteY67" fmla="*/ 7039 h 9615"/>
              <a:gd name="connsiteX68" fmla="*/ 5768 w 10000"/>
              <a:gd name="connsiteY68" fmla="*/ 7039 h 9615"/>
              <a:gd name="connsiteX69" fmla="*/ 5550 w 10000"/>
              <a:gd name="connsiteY69" fmla="*/ 7039 h 9615"/>
              <a:gd name="connsiteX70" fmla="*/ 6205 w 10000"/>
              <a:gd name="connsiteY70" fmla="*/ 6613 h 9615"/>
              <a:gd name="connsiteX71" fmla="*/ 6205 w 10000"/>
              <a:gd name="connsiteY71" fmla="*/ 6825 h 9615"/>
              <a:gd name="connsiteX72" fmla="*/ 6423 w 10000"/>
              <a:gd name="connsiteY72" fmla="*/ 6613 h 9615"/>
              <a:gd name="connsiteX73" fmla="*/ 6642 w 10000"/>
              <a:gd name="connsiteY73" fmla="*/ 6613 h 9615"/>
              <a:gd name="connsiteX74" fmla="*/ 6860 w 10000"/>
              <a:gd name="connsiteY74" fmla="*/ 6613 h 9615"/>
              <a:gd name="connsiteX75" fmla="*/ 7078 w 10000"/>
              <a:gd name="connsiteY75" fmla="*/ 6613 h 9615"/>
              <a:gd name="connsiteX76" fmla="*/ 7297 w 10000"/>
              <a:gd name="connsiteY76" fmla="*/ 6400 h 9615"/>
              <a:gd name="connsiteX77" fmla="*/ 7515 w 10000"/>
              <a:gd name="connsiteY77" fmla="*/ 6185 h 9615"/>
              <a:gd name="connsiteX78" fmla="*/ 7733 w 10000"/>
              <a:gd name="connsiteY78" fmla="*/ 5759 h 9615"/>
              <a:gd name="connsiteX79" fmla="*/ 7952 w 10000"/>
              <a:gd name="connsiteY79" fmla="*/ 5332 h 9615"/>
              <a:gd name="connsiteX80" fmla="*/ 8170 w 10000"/>
              <a:gd name="connsiteY80" fmla="*/ 4693 h 9615"/>
              <a:gd name="connsiteX81" fmla="*/ 8388 w 10000"/>
              <a:gd name="connsiteY81" fmla="*/ 4054 h 9615"/>
              <a:gd name="connsiteX82" fmla="*/ 8170 w 10000"/>
              <a:gd name="connsiteY82" fmla="*/ 3840 h 9615"/>
              <a:gd name="connsiteX83" fmla="*/ 8388 w 10000"/>
              <a:gd name="connsiteY83" fmla="*/ 3413 h 9615"/>
              <a:gd name="connsiteX84" fmla="*/ 8825 w 10000"/>
              <a:gd name="connsiteY84" fmla="*/ 3200 h 9615"/>
              <a:gd name="connsiteX85" fmla="*/ 9043 w 10000"/>
              <a:gd name="connsiteY85" fmla="*/ 2773 h 9615"/>
              <a:gd name="connsiteX86" fmla="*/ 9262 w 10000"/>
              <a:gd name="connsiteY86" fmla="*/ 2560 h 9615"/>
              <a:gd name="connsiteX87" fmla="*/ 9481 w 10000"/>
              <a:gd name="connsiteY87" fmla="*/ 2134 h 9615"/>
              <a:gd name="connsiteX88" fmla="*/ 9698 w 10000"/>
              <a:gd name="connsiteY88" fmla="*/ 1920 h 9615"/>
              <a:gd name="connsiteX89" fmla="*/ 9698 w 10000"/>
              <a:gd name="connsiteY89" fmla="*/ 1493 h 9615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3357 w 10000"/>
              <a:gd name="connsiteY49" fmla="*/ 5806 h 10000"/>
              <a:gd name="connsiteX50" fmla="*/ 3314 w 10000"/>
              <a:gd name="connsiteY50" fmla="*/ 6008 h 10000"/>
              <a:gd name="connsiteX51" fmla="*/ 3269 w 10000"/>
              <a:gd name="connsiteY51" fmla="*/ 6836 h 10000"/>
              <a:gd name="connsiteX52" fmla="*/ 2958 w 10000"/>
              <a:gd name="connsiteY52" fmla="*/ 6938 h 10000"/>
              <a:gd name="connsiteX53" fmla="*/ 2649 w 10000"/>
              <a:gd name="connsiteY53" fmla="*/ 7249 h 10000"/>
              <a:gd name="connsiteX54" fmla="*/ 2697 w 10000"/>
              <a:gd name="connsiteY54" fmla="*/ 7402 h 10000"/>
              <a:gd name="connsiteX55" fmla="*/ 2784 w 10000"/>
              <a:gd name="connsiteY55" fmla="*/ 7510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319 h 10000"/>
              <a:gd name="connsiteX63" fmla="*/ 4676 w 10000"/>
              <a:gd name="connsiteY63" fmla="*/ 8652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3357 w 10000"/>
              <a:gd name="connsiteY49" fmla="*/ 5806 h 10000"/>
              <a:gd name="connsiteX50" fmla="*/ 3314 w 10000"/>
              <a:gd name="connsiteY50" fmla="*/ 6008 h 10000"/>
              <a:gd name="connsiteX51" fmla="*/ 3269 w 10000"/>
              <a:gd name="connsiteY51" fmla="*/ 6836 h 10000"/>
              <a:gd name="connsiteX52" fmla="*/ 2958 w 10000"/>
              <a:gd name="connsiteY52" fmla="*/ 6938 h 10000"/>
              <a:gd name="connsiteX53" fmla="*/ 2649 w 10000"/>
              <a:gd name="connsiteY53" fmla="*/ 7249 h 10000"/>
              <a:gd name="connsiteX54" fmla="*/ 2697 w 10000"/>
              <a:gd name="connsiteY54" fmla="*/ 7402 h 10000"/>
              <a:gd name="connsiteX55" fmla="*/ 2784 w 10000"/>
              <a:gd name="connsiteY55" fmla="*/ 7510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652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3357 w 10000"/>
              <a:gd name="connsiteY49" fmla="*/ 5806 h 10000"/>
              <a:gd name="connsiteX50" fmla="*/ 3314 w 10000"/>
              <a:gd name="connsiteY50" fmla="*/ 6008 h 10000"/>
              <a:gd name="connsiteX51" fmla="*/ 3269 w 10000"/>
              <a:gd name="connsiteY51" fmla="*/ 6836 h 10000"/>
              <a:gd name="connsiteX52" fmla="*/ 2958 w 10000"/>
              <a:gd name="connsiteY52" fmla="*/ 6938 h 10000"/>
              <a:gd name="connsiteX53" fmla="*/ 2649 w 10000"/>
              <a:gd name="connsiteY53" fmla="*/ 7249 h 10000"/>
              <a:gd name="connsiteX54" fmla="*/ 2697 w 10000"/>
              <a:gd name="connsiteY54" fmla="*/ 7402 h 10000"/>
              <a:gd name="connsiteX55" fmla="*/ 2784 w 10000"/>
              <a:gd name="connsiteY55" fmla="*/ 7510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3357 w 10000"/>
              <a:gd name="connsiteY49" fmla="*/ 5806 h 10000"/>
              <a:gd name="connsiteX50" fmla="*/ 3314 w 10000"/>
              <a:gd name="connsiteY50" fmla="*/ 6008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649 w 10000"/>
              <a:gd name="connsiteY53" fmla="*/ 7249 h 10000"/>
              <a:gd name="connsiteX54" fmla="*/ 2697 w 10000"/>
              <a:gd name="connsiteY54" fmla="*/ 7402 h 10000"/>
              <a:gd name="connsiteX55" fmla="*/ 2784 w 10000"/>
              <a:gd name="connsiteY55" fmla="*/ 7510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3357 w 10000"/>
              <a:gd name="connsiteY49" fmla="*/ 5806 h 10000"/>
              <a:gd name="connsiteX50" fmla="*/ 3314 w 10000"/>
              <a:gd name="connsiteY50" fmla="*/ 6008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649 w 10000"/>
              <a:gd name="connsiteY53" fmla="*/ 7249 h 10000"/>
              <a:gd name="connsiteX54" fmla="*/ 2697 w 10000"/>
              <a:gd name="connsiteY54" fmla="*/ 7402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3357 w 10000"/>
              <a:gd name="connsiteY49" fmla="*/ 5806 h 10000"/>
              <a:gd name="connsiteX50" fmla="*/ 3314 w 10000"/>
              <a:gd name="connsiteY50" fmla="*/ 6008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649 w 10000"/>
              <a:gd name="connsiteY53" fmla="*/ 7249 h 10000"/>
              <a:gd name="connsiteX54" fmla="*/ 3148 w 10000"/>
              <a:gd name="connsiteY54" fmla="*/ 7321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3357 w 10000"/>
              <a:gd name="connsiteY49" fmla="*/ 5806 h 10000"/>
              <a:gd name="connsiteX50" fmla="*/ 3314 w 10000"/>
              <a:gd name="connsiteY50" fmla="*/ 6008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3148 w 10000"/>
              <a:gd name="connsiteY54" fmla="*/ 7321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3357 w 10000"/>
              <a:gd name="connsiteY49" fmla="*/ 5806 h 10000"/>
              <a:gd name="connsiteX50" fmla="*/ 3314 w 10000"/>
              <a:gd name="connsiteY50" fmla="*/ 6008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3357 w 10000"/>
              <a:gd name="connsiteY49" fmla="*/ 5806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3314 w 10000"/>
              <a:gd name="connsiteY48" fmla="*/ 5651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3269 w 10000"/>
              <a:gd name="connsiteY47" fmla="*/ 5131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679 w 10000"/>
              <a:gd name="connsiteY41" fmla="*/ 492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1722 w 10000"/>
              <a:gd name="connsiteY42" fmla="*/ 5079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5103 h 10000"/>
              <a:gd name="connsiteX43" fmla="*/ 2387 w 10000"/>
              <a:gd name="connsiteY43" fmla="*/ 5391 h 10000"/>
              <a:gd name="connsiteX44" fmla="*/ 2649 w 10000"/>
              <a:gd name="connsiteY44" fmla="*/ 4774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5103 h 10000"/>
              <a:gd name="connsiteX43" fmla="*/ 2387 w 10000"/>
              <a:gd name="connsiteY43" fmla="*/ 5391 h 10000"/>
              <a:gd name="connsiteX44" fmla="*/ 2493 w 10000"/>
              <a:gd name="connsiteY44" fmla="*/ 4659 h 10000"/>
              <a:gd name="connsiteX45" fmla="*/ 2915 w 10000"/>
              <a:gd name="connsiteY45" fmla="*/ 4876 h 10000"/>
              <a:gd name="connsiteX46" fmla="*/ 3046 w 10000"/>
              <a:gd name="connsiteY46" fmla="*/ 4927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5103 h 10000"/>
              <a:gd name="connsiteX43" fmla="*/ 2387 w 10000"/>
              <a:gd name="connsiteY43" fmla="*/ 5391 h 10000"/>
              <a:gd name="connsiteX44" fmla="*/ 2493 w 10000"/>
              <a:gd name="connsiteY44" fmla="*/ 4659 h 10000"/>
              <a:gd name="connsiteX45" fmla="*/ 2915 w 10000"/>
              <a:gd name="connsiteY45" fmla="*/ 4876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387 w 10000"/>
              <a:gd name="connsiteY43" fmla="*/ 5391 h 10000"/>
              <a:gd name="connsiteX44" fmla="*/ 2493 w 10000"/>
              <a:gd name="connsiteY44" fmla="*/ 4659 h 10000"/>
              <a:gd name="connsiteX45" fmla="*/ 2915 w 10000"/>
              <a:gd name="connsiteY45" fmla="*/ 4876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387 w 10000"/>
              <a:gd name="connsiteY43" fmla="*/ 5391 h 10000"/>
              <a:gd name="connsiteX44" fmla="*/ 2274 w 10000"/>
              <a:gd name="connsiteY44" fmla="*/ 4881 h 10000"/>
              <a:gd name="connsiteX45" fmla="*/ 2915 w 10000"/>
              <a:gd name="connsiteY45" fmla="*/ 4876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387 w 10000"/>
              <a:gd name="connsiteY43" fmla="*/ 5391 h 10000"/>
              <a:gd name="connsiteX44" fmla="*/ 2274 w 10000"/>
              <a:gd name="connsiteY44" fmla="*/ 4881 h 10000"/>
              <a:gd name="connsiteX45" fmla="*/ 2274 w 10000"/>
              <a:gd name="connsiteY45" fmla="*/ 5103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88 w 10000"/>
              <a:gd name="connsiteY35" fmla="*/ 3481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056 w 10000"/>
              <a:gd name="connsiteY43" fmla="*/ 5325 h 10000"/>
              <a:gd name="connsiteX44" fmla="*/ 2274 w 10000"/>
              <a:gd name="connsiteY44" fmla="*/ 4881 h 10000"/>
              <a:gd name="connsiteX45" fmla="*/ 2274 w 10000"/>
              <a:gd name="connsiteY45" fmla="*/ 5103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527 w 10000"/>
              <a:gd name="connsiteY35" fmla="*/ 3106 h 10000"/>
              <a:gd name="connsiteX36" fmla="*/ 529 w 10000"/>
              <a:gd name="connsiteY36" fmla="*/ 3634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056 w 10000"/>
              <a:gd name="connsiteY43" fmla="*/ 5325 h 10000"/>
              <a:gd name="connsiteX44" fmla="*/ 2274 w 10000"/>
              <a:gd name="connsiteY44" fmla="*/ 4881 h 10000"/>
              <a:gd name="connsiteX45" fmla="*/ 2274 w 10000"/>
              <a:gd name="connsiteY45" fmla="*/ 5103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43 w 10000"/>
              <a:gd name="connsiteY34" fmla="*/ 3323 h 10000"/>
              <a:gd name="connsiteX35" fmla="*/ 527 w 10000"/>
              <a:gd name="connsiteY35" fmla="*/ 3106 h 10000"/>
              <a:gd name="connsiteX36" fmla="*/ 964 w 10000"/>
              <a:gd name="connsiteY36" fmla="*/ 3328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056 w 10000"/>
              <a:gd name="connsiteY43" fmla="*/ 5325 h 10000"/>
              <a:gd name="connsiteX44" fmla="*/ 2274 w 10000"/>
              <a:gd name="connsiteY44" fmla="*/ 4881 h 10000"/>
              <a:gd name="connsiteX45" fmla="*/ 2274 w 10000"/>
              <a:gd name="connsiteY45" fmla="*/ 5103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309 w 10000"/>
              <a:gd name="connsiteY34" fmla="*/ 3106 h 10000"/>
              <a:gd name="connsiteX35" fmla="*/ 527 w 10000"/>
              <a:gd name="connsiteY35" fmla="*/ 3106 h 10000"/>
              <a:gd name="connsiteX36" fmla="*/ 964 w 10000"/>
              <a:gd name="connsiteY36" fmla="*/ 3328 h 10000"/>
              <a:gd name="connsiteX37" fmla="*/ 926 w 10000"/>
              <a:gd name="connsiteY37" fmla="*/ 3736 h 10000"/>
              <a:gd name="connsiteX38" fmla="*/ 1057 w 10000"/>
              <a:gd name="connsiteY38" fmla="*/ 3997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056 w 10000"/>
              <a:gd name="connsiteY43" fmla="*/ 5325 h 10000"/>
              <a:gd name="connsiteX44" fmla="*/ 2274 w 10000"/>
              <a:gd name="connsiteY44" fmla="*/ 4881 h 10000"/>
              <a:gd name="connsiteX45" fmla="*/ 2274 w 10000"/>
              <a:gd name="connsiteY45" fmla="*/ 5103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309 w 10000"/>
              <a:gd name="connsiteY34" fmla="*/ 3106 h 10000"/>
              <a:gd name="connsiteX35" fmla="*/ 527 w 10000"/>
              <a:gd name="connsiteY35" fmla="*/ 3106 h 10000"/>
              <a:gd name="connsiteX36" fmla="*/ 964 w 10000"/>
              <a:gd name="connsiteY36" fmla="*/ 3328 h 10000"/>
              <a:gd name="connsiteX37" fmla="*/ 926 w 10000"/>
              <a:gd name="connsiteY37" fmla="*/ 3736 h 10000"/>
              <a:gd name="connsiteX38" fmla="*/ 1619 w 10000"/>
              <a:gd name="connsiteY38" fmla="*/ 3772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056 w 10000"/>
              <a:gd name="connsiteY43" fmla="*/ 5325 h 10000"/>
              <a:gd name="connsiteX44" fmla="*/ 2274 w 10000"/>
              <a:gd name="connsiteY44" fmla="*/ 4881 h 10000"/>
              <a:gd name="connsiteX45" fmla="*/ 2274 w 10000"/>
              <a:gd name="connsiteY45" fmla="*/ 5103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309 w 10000"/>
              <a:gd name="connsiteY34" fmla="*/ 3106 h 10000"/>
              <a:gd name="connsiteX35" fmla="*/ 527 w 10000"/>
              <a:gd name="connsiteY35" fmla="*/ 3106 h 10000"/>
              <a:gd name="connsiteX36" fmla="*/ 964 w 10000"/>
              <a:gd name="connsiteY36" fmla="*/ 3328 h 10000"/>
              <a:gd name="connsiteX37" fmla="*/ 1401 w 10000"/>
              <a:gd name="connsiteY37" fmla="*/ 3550 h 10000"/>
              <a:gd name="connsiteX38" fmla="*/ 1619 w 10000"/>
              <a:gd name="connsiteY38" fmla="*/ 3772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056 w 10000"/>
              <a:gd name="connsiteY43" fmla="*/ 5325 h 10000"/>
              <a:gd name="connsiteX44" fmla="*/ 2274 w 10000"/>
              <a:gd name="connsiteY44" fmla="*/ 4881 h 10000"/>
              <a:gd name="connsiteX45" fmla="*/ 2274 w 10000"/>
              <a:gd name="connsiteY45" fmla="*/ 5103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343 w 10000"/>
              <a:gd name="connsiteY27" fmla="*/ 2292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309 w 10000"/>
              <a:gd name="connsiteY34" fmla="*/ 3106 h 10000"/>
              <a:gd name="connsiteX35" fmla="*/ 527 w 10000"/>
              <a:gd name="connsiteY35" fmla="*/ 3106 h 10000"/>
              <a:gd name="connsiteX36" fmla="*/ 964 w 10000"/>
              <a:gd name="connsiteY36" fmla="*/ 3328 h 10000"/>
              <a:gd name="connsiteX37" fmla="*/ 1401 w 10000"/>
              <a:gd name="connsiteY37" fmla="*/ 3550 h 10000"/>
              <a:gd name="connsiteX38" fmla="*/ 1182 w 10000"/>
              <a:gd name="connsiteY38" fmla="*/ 3772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056 w 10000"/>
              <a:gd name="connsiteY43" fmla="*/ 5325 h 10000"/>
              <a:gd name="connsiteX44" fmla="*/ 2274 w 10000"/>
              <a:gd name="connsiteY44" fmla="*/ 4881 h 10000"/>
              <a:gd name="connsiteX45" fmla="*/ 2274 w 10000"/>
              <a:gd name="connsiteY45" fmla="*/ 5103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  <a:gd name="connsiteX0" fmla="*/ 9698 w 10000"/>
              <a:gd name="connsiteY0" fmla="*/ 1553 h 10000"/>
              <a:gd name="connsiteX1" fmla="*/ 9727 w 10000"/>
              <a:gd name="connsiteY1" fmla="*/ 1725 h 10000"/>
              <a:gd name="connsiteX2" fmla="*/ 9416 w 10000"/>
              <a:gd name="connsiteY2" fmla="*/ 1674 h 10000"/>
              <a:gd name="connsiteX3" fmla="*/ 9280 w 10000"/>
              <a:gd name="connsiteY3" fmla="*/ 1572 h 10000"/>
              <a:gd name="connsiteX4" fmla="*/ 9149 w 10000"/>
              <a:gd name="connsiteY4" fmla="*/ 1522 h 10000"/>
              <a:gd name="connsiteX5" fmla="*/ 8926 w 10000"/>
              <a:gd name="connsiteY5" fmla="*/ 1362 h 10000"/>
              <a:gd name="connsiteX6" fmla="*/ 8707 w 10000"/>
              <a:gd name="connsiteY6" fmla="*/ 1057 h 10000"/>
              <a:gd name="connsiteX7" fmla="*/ 8664 w 10000"/>
              <a:gd name="connsiteY7" fmla="*/ 846 h 10000"/>
              <a:gd name="connsiteX8" fmla="*/ 8388 w 10000"/>
              <a:gd name="connsiteY8" fmla="*/ 444 h 10000"/>
              <a:gd name="connsiteX9" fmla="*/ 7515 w 10000"/>
              <a:gd name="connsiteY9" fmla="*/ 444 h 10000"/>
              <a:gd name="connsiteX10" fmla="*/ 7296 w 10000"/>
              <a:gd name="connsiteY10" fmla="*/ 1332 h 10000"/>
              <a:gd name="connsiteX11" fmla="*/ 7291 w 10000"/>
              <a:gd name="connsiteY11" fmla="*/ 1674 h 10000"/>
              <a:gd name="connsiteX12" fmla="*/ 7079 w 10000"/>
              <a:gd name="connsiteY12" fmla="*/ 1332 h 10000"/>
              <a:gd name="connsiteX13" fmla="*/ 7160 w 10000"/>
              <a:gd name="connsiteY13" fmla="*/ 1362 h 10000"/>
              <a:gd name="connsiteX14" fmla="*/ 6675 w 10000"/>
              <a:gd name="connsiteY14" fmla="*/ 898 h 10000"/>
              <a:gd name="connsiteX15" fmla="*/ 6409 w 10000"/>
              <a:gd name="connsiteY15" fmla="*/ 331 h 10000"/>
              <a:gd name="connsiteX16" fmla="*/ 6278 w 10000"/>
              <a:gd name="connsiteY16" fmla="*/ 70 h 10000"/>
              <a:gd name="connsiteX17" fmla="*/ 5923 w 10000"/>
              <a:gd name="connsiteY17" fmla="*/ 19 h 10000"/>
              <a:gd name="connsiteX18" fmla="*/ 5482 w 10000"/>
              <a:gd name="connsiteY18" fmla="*/ 179 h 10000"/>
              <a:gd name="connsiteX19" fmla="*/ 5613 w 10000"/>
              <a:gd name="connsiteY19" fmla="*/ 999 h 10000"/>
              <a:gd name="connsiteX20" fmla="*/ 5700 w 10000"/>
              <a:gd name="connsiteY20" fmla="*/ 1310 h 10000"/>
              <a:gd name="connsiteX21" fmla="*/ 5570 w 10000"/>
              <a:gd name="connsiteY21" fmla="*/ 1413 h 10000"/>
              <a:gd name="connsiteX22" fmla="*/ 5258 w 10000"/>
              <a:gd name="connsiteY22" fmla="*/ 999 h 10000"/>
              <a:gd name="connsiteX23" fmla="*/ 4991 w 10000"/>
              <a:gd name="connsiteY23" fmla="*/ 898 h 10000"/>
              <a:gd name="connsiteX24" fmla="*/ 3585 w 10000"/>
              <a:gd name="connsiteY24" fmla="*/ 444 h 10000"/>
              <a:gd name="connsiteX25" fmla="*/ 2828 w 10000"/>
              <a:gd name="connsiteY25" fmla="*/ 999 h 10000"/>
              <a:gd name="connsiteX26" fmla="*/ 2604 w 10000"/>
              <a:gd name="connsiteY26" fmla="*/ 1362 h 10000"/>
              <a:gd name="connsiteX27" fmla="*/ 2292 w 10000"/>
              <a:gd name="connsiteY27" fmla="*/ 1953 h 10000"/>
              <a:gd name="connsiteX28" fmla="*/ 1838 w 10000"/>
              <a:gd name="connsiteY28" fmla="*/ 1775 h 10000"/>
              <a:gd name="connsiteX29" fmla="*/ 1324 w 10000"/>
              <a:gd name="connsiteY29" fmla="*/ 1826 h 10000"/>
              <a:gd name="connsiteX30" fmla="*/ 1183 w 10000"/>
              <a:gd name="connsiteY30" fmla="*/ 1775 h 10000"/>
              <a:gd name="connsiteX31" fmla="*/ 527 w 10000"/>
              <a:gd name="connsiteY31" fmla="*/ 1997 h 10000"/>
              <a:gd name="connsiteX32" fmla="*/ 310 w 10000"/>
              <a:gd name="connsiteY32" fmla="*/ 2450 h 10000"/>
              <a:gd name="connsiteX33" fmla="*/ 0 w 10000"/>
              <a:gd name="connsiteY33" fmla="*/ 2755 h 10000"/>
              <a:gd name="connsiteX34" fmla="*/ 309 w 10000"/>
              <a:gd name="connsiteY34" fmla="*/ 3106 h 10000"/>
              <a:gd name="connsiteX35" fmla="*/ 527 w 10000"/>
              <a:gd name="connsiteY35" fmla="*/ 3106 h 10000"/>
              <a:gd name="connsiteX36" fmla="*/ 964 w 10000"/>
              <a:gd name="connsiteY36" fmla="*/ 3328 h 10000"/>
              <a:gd name="connsiteX37" fmla="*/ 1401 w 10000"/>
              <a:gd name="connsiteY37" fmla="*/ 3550 h 10000"/>
              <a:gd name="connsiteX38" fmla="*/ 1182 w 10000"/>
              <a:gd name="connsiteY38" fmla="*/ 3772 h 10000"/>
              <a:gd name="connsiteX39" fmla="*/ 1455 w 10000"/>
              <a:gd name="connsiteY39" fmla="*/ 4201 h 10000"/>
              <a:gd name="connsiteX40" fmla="*/ 1635 w 10000"/>
              <a:gd name="connsiteY40" fmla="*/ 4462 h 10000"/>
              <a:gd name="connsiteX41" fmla="*/ 1837 w 10000"/>
              <a:gd name="connsiteY41" fmla="*/ 4437 h 10000"/>
              <a:gd name="connsiteX42" fmla="*/ 2056 w 10000"/>
              <a:gd name="connsiteY42" fmla="*/ 4659 h 10000"/>
              <a:gd name="connsiteX43" fmla="*/ 2056 w 10000"/>
              <a:gd name="connsiteY43" fmla="*/ 5325 h 10000"/>
              <a:gd name="connsiteX44" fmla="*/ 2274 w 10000"/>
              <a:gd name="connsiteY44" fmla="*/ 4881 h 10000"/>
              <a:gd name="connsiteX45" fmla="*/ 2274 w 10000"/>
              <a:gd name="connsiteY45" fmla="*/ 5103 h 10000"/>
              <a:gd name="connsiteX46" fmla="*/ 2274 w 10000"/>
              <a:gd name="connsiteY46" fmla="*/ 5325 h 10000"/>
              <a:gd name="connsiteX47" fmla="*/ 2056 w 10000"/>
              <a:gd name="connsiteY47" fmla="*/ 5546 h 10000"/>
              <a:gd name="connsiteX48" fmla="*/ 2056 w 10000"/>
              <a:gd name="connsiteY48" fmla="*/ 6212 h 10000"/>
              <a:gd name="connsiteX49" fmla="*/ 2274 w 10000"/>
              <a:gd name="connsiteY49" fmla="*/ 6212 h 10000"/>
              <a:gd name="connsiteX50" fmla="*/ 2493 w 10000"/>
              <a:gd name="connsiteY50" fmla="*/ 6212 h 10000"/>
              <a:gd name="connsiteX51" fmla="*/ 2493 w 10000"/>
              <a:gd name="connsiteY51" fmla="*/ 6878 h 10000"/>
              <a:gd name="connsiteX52" fmla="*/ 2958 w 10000"/>
              <a:gd name="connsiteY52" fmla="*/ 6938 h 10000"/>
              <a:gd name="connsiteX53" fmla="*/ 2929 w 10000"/>
              <a:gd name="connsiteY53" fmla="*/ 7321 h 10000"/>
              <a:gd name="connsiteX54" fmla="*/ 2929 w 10000"/>
              <a:gd name="connsiteY54" fmla="*/ 7099 h 10000"/>
              <a:gd name="connsiteX55" fmla="*/ 3148 w 10000"/>
              <a:gd name="connsiteY55" fmla="*/ 7543 h 10000"/>
              <a:gd name="connsiteX56" fmla="*/ 2871 w 10000"/>
              <a:gd name="connsiteY56" fmla="*/ 7816 h 10000"/>
              <a:gd name="connsiteX57" fmla="*/ 2493 w 10000"/>
              <a:gd name="connsiteY57" fmla="*/ 8208 h 10000"/>
              <a:gd name="connsiteX58" fmla="*/ 1837 w 10000"/>
              <a:gd name="connsiteY58" fmla="*/ 9096 h 10000"/>
              <a:gd name="connsiteX59" fmla="*/ 2493 w 10000"/>
              <a:gd name="connsiteY59" fmla="*/ 9319 h 10000"/>
              <a:gd name="connsiteX60" fmla="*/ 3095 w 10000"/>
              <a:gd name="connsiteY60" fmla="*/ 9783 h 10000"/>
              <a:gd name="connsiteX61" fmla="*/ 3584 w 10000"/>
              <a:gd name="connsiteY61" fmla="*/ 9762 h 10000"/>
              <a:gd name="connsiteX62" fmla="*/ 4240 w 10000"/>
              <a:gd name="connsiteY62" fmla="*/ 9096 h 10000"/>
              <a:gd name="connsiteX63" fmla="*/ 4676 w 10000"/>
              <a:gd name="connsiteY63" fmla="*/ 8430 h 10000"/>
              <a:gd name="connsiteX64" fmla="*/ 4676 w 10000"/>
              <a:gd name="connsiteY64" fmla="*/ 8209 h 10000"/>
              <a:gd name="connsiteX65" fmla="*/ 4895 w 10000"/>
              <a:gd name="connsiteY65" fmla="*/ 7765 h 10000"/>
              <a:gd name="connsiteX66" fmla="*/ 5113 w 10000"/>
              <a:gd name="connsiteY66" fmla="*/ 7543 h 10000"/>
              <a:gd name="connsiteX67" fmla="*/ 5331 w 10000"/>
              <a:gd name="connsiteY67" fmla="*/ 7321 h 10000"/>
              <a:gd name="connsiteX68" fmla="*/ 5768 w 10000"/>
              <a:gd name="connsiteY68" fmla="*/ 7321 h 10000"/>
              <a:gd name="connsiteX69" fmla="*/ 5550 w 10000"/>
              <a:gd name="connsiteY69" fmla="*/ 7321 h 10000"/>
              <a:gd name="connsiteX70" fmla="*/ 6205 w 10000"/>
              <a:gd name="connsiteY70" fmla="*/ 6878 h 10000"/>
              <a:gd name="connsiteX71" fmla="*/ 6205 w 10000"/>
              <a:gd name="connsiteY71" fmla="*/ 7098 h 10000"/>
              <a:gd name="connsiteX72" fmla="*/ 6423 w 10000"/>
              <a:gd name="connsiteY72" fmla="*/ 6878 h 10000"/>
              <a:gd name="connsiteX73" fmla="*/ 6642 w 10000"/>
              <a:gd name="connsiteY73" fmla="*/ 6878 h 10000"/>
              <a:gd name="connsiteX74" fmla="*/ 6860 w 10000"/>
              <a:gd name="connsiteY74" fmla="*/ 6878 h 10000"/>
              <a:gd name="connsiteX75" fmla="*/ 7078 w 10000"/>
              <a:gd name="connsiteY75" fmla="*/ 6878 h 10000"/>
              <a:gd name="connsiteX76" fmla="*/ 7297 w 10000"/>
              <a:gd name="connsiteY76" fmla="*/ 6656 h 10000"/>
              <a:gd name="connsiteX77" fmla="*/ 7515 w 10000"/>
              <a:gd name="connsiteY77" fmla="*/ 6433 h 10000"/>
              <a:gd name="connsiteX78" fmla="*/ 7733 w 10000"/>
              <a:gd name="connsiteY78" fmla="*/ 5990 h 10000"/>
              <a:gd name="connsiteX79" fmla="*/ 7952 w 10000"/>
              <a:gd name="connsiteY79" fmla="*/ 5546 h 10000"/>
              <a:gd name="connsiteX80" fmla="*/ 8170 w 10000"/>
              <a:gd name="connsiteY80" fmla="*/ 4881 h 10000"/>
              <a:gd name="connsiteX81" fmla="*/ 8388 w 10000"/>
              <a:gd name="connsiteY81" fmla="*/ 4216 h 10000"/>
              <a:gd name="connsiteX82" fmla="*/ 8170 w 10000"/>
              <a:gd name="connsiteY82" fmla="*/ 3994 h 10000"/>
              <a:gd name="connsiteX83" fmla="*/ 8388 w 10000"/>
              <a:gd name="connsiteY83" fmla="*/ 3550 h 10000"/>
              <a:gd name="connsiteX84" fmla="*/ 8825 w 10000"/>
              <a:gd name="connsiteY84" fmla="*/ 3328 h 10000"/>
              <a:gd name="connsiteX85" fmla="*/ 9043 w 10000"/>
              <a:gd name="connsiteY85" fmla="*/ 2884 h 10000"/>
              <a:gd name="connsiteX86" fmla="*/ 9262 w 10000"/>
              <a:gd name="connsiteY86" fmla="*/ 2663 h 10000"/>
              <a:gd name="connsiteX87" fmla="*/ 9481 w 10000"/>
              <a:gd name="connsiteY87" fmla="*/ 2219 h 10000"/>
              <a:gd name="connsiteX88" fmla="*/ 9698 w 10000"/>
              <a:gd name="connsiteY88" fmla="*/ 1997 h 10000"/>
              <a:gd name="connsiteX89" fmla="*/ 9698 w 10000"/>
              <a:gd name="connsiteY89" fmla="*/ 15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000" h="10000">
                <a:moveTo>
                  <a:pt x="9698" y="1553"/>
                </a:moveTo>
                <a:cubicBezTo>
                  <a:pt x="9623" y="2526"/>
                  <a:pt x="10000" y="1820"/>
                  <a:pt x="9727" y="1725"/>
                </a:cubicBezTo>
                <a:cubicBezTo>
                  <a:pt x="9629" y="1693"/>
                  <a:pt x="9519" y="1693"/>
                  <a:pt x="9416" y="1674"/>
                </a:cubicBezTo>
                <a:cubicBezTo>
                  <a:pt x="9372" y="1642"/>
                  <a:pt x="9329" y="1599"/>
                  <a:pt x="9280" y="1572"/>
                </a:cubicBezTo>
                <a:cubicBezTo>
                  <a:pt x="9236" y="1547"/>
                  <a:pt x="9188" y="1547"/>
                  <a:pt x="9149" y="1522"/>
                </a:cubicBezTo>
                <a:cubicBezTo>
                  <a:pt x="8855" y="1310"/>
                  <a:pt x="9296" y="1503"/>
                  <a:pt x="8926" y="1362"/>
                </a:cubicBezTo>
                <a:cubicBezTo>
                  <a:pt x="8860" y="1254"/>
                  <a:pt x="8762" y="1170"/>
                  <a:pt x="8707" y="1057"/>
                </a:cubicBezTo>
                <a:cubicBezTo>
                  <a:pt x="8675" y="993"/>
                  <a:pt x="8702" y="904"/>
                  <a:pt x="8664" y="846"/>
                </a:cubicBezTo>
                <a:cubicBezTo>
                  <a:pt x="8544" y="689"/>
                  <a:pt x="8540" y="501"/>
                  <a:pt x="8388" y="444"/>
                </a:cubicBezTo>
                <a:cubicBezTo>
                  <a:pt x="8202" y="214"/>
                  <a:pt x="7799" y="405"/>
                  <a:pt x="7515" y="444"/>
                </a:cubicBezTo>
                <a:cubicBezTo>
                  <a:pt x="7254" y="768"/>
                  <a:pt x="7688" y="1177"/>
                  <a:pt x="7296" y="1332"/>
                </a:cubicBezTo>
                <a:cubicBezTo>
                  <a:pt x="7264" y="1363"/>
                  <a:pt x="7329" y="1687"/>
                  <a:pt x="7291" y="1674"/>
                </a:cubicBezTo>
                <a:cubicBezTo>
                  <a:pt x="7248" y="1655"/>
                  <a:pt x="7100" y="1382"/>
                  <a:pt x="7079" y="1332"/>
                </a:cubicBezTo>
                <a:cubicBezTo>
                  <a:pt x="7057" y="1274"/>
                  <a:pt x="7198" y="1407"/>
                  <a:pt x="7160" y="1362"/>
                </a:cubicBezTo>
                <a:cubicBezTo>
                  <a:pt x="7052" y="1229"/>
                  <a:pt x="6806" y="999"/>
                  <a:pt x="6675" y="898"/>
                </a:cubicBezTo>
                <a:cubicBezTo>
                  <a:pt x="6550" y="459"/>
                  <a:pt x="6556" y="675"/>
                  <a:pt x="6409" y="331"/>
                </a:cubicBezTo>
                <a:cubicBezTo>
                  <a:pt x="6376" y="255"/>
                  <a:pt x="6376" y="101"/>
                  <a:pt x="6278" y="70"/>
                </a:cubicBezTo>
                <a:cubicBezTo>
                  <a:pt x="6163" y="31"/>
                  <a:pt x="6043" y="37"/>
                  <a:pt x="5923" y="19"/>
                </a:cubicBezTo>
                <a:cubicBezTo>
                  <a:pt x="5771" y="37"/>
                  <a:pt x="5492" y="0"/>
                  <a:pt x="5482" y="179"/>
                </a:cubicBezTo>
                <a:cubicBezTo>
                  <a:pt x="5455" y="536"/>
                  <a:pt x="5526" y="695"/>
                  <a:pt x="5613" y="999"/>
                </a:cubicBezTo>
                <a:cubicBezTo>
                  <a:pt x="5640" y="1100"/>
                  <a:pt x="5700" y="1310"/>
                  <a:pt x="5700" y="1310"/>
                </a:cubicBezTo>
                <a:cubicBezTo>
                  <a:pt x="5656" y="1344"/>
                  <a:pt x="5623" y="1413"/>
                  <a:pt x="5570" y="1413"/>
                </a:cubicBezTo>
                <a:cubicBezTo>
                  <a:pt x="5395" y="1413"/>
                  <a:pt x="5368" y="1082"/>
                  <a:pt x="5258" y="999"/>
                </a:cubicBezTo>
                <a:cubicBezTo>
                  <a:pt x="5178" y="942"/>
                  <a:pt x="4991" y="898"/>
                  <a:pt x="4991" y="898"/>
                </a:cubicBezTo>
                <a:cubicBezTo>
                  <a:pt x="4572" y="408"/>
                  <a:pt x="4282" y="418"/>
                  <a:pt x="3585" y="444"/>
                </a:cubicBezTo>
                <a:cubicBezTo>
                  <a:pt x="3367" y="686"/>
                  <a:pt x="3177" y="956"/>
                  <a:pt x="2828" y="999"/>
                </a:cubicBezTo>
                <a:cubicBezTo>
                  <a:pt x="2724" y="1133"/>
                  <a:pt x="2654" y="1190"/>
                  <a:pt x="2604" y="1362"/>
                </a:cubicBezTo>
                <a:cubicBezTo>
                  <a:pt x="2572" y="1890"/>
                  <a:pt x="2614" y="1705"/>
                  <a:pt x="2292" y="1953"/>
                </a:cubicBezTo>
                <a:cubicBezTo>
                  <a:pt x="2024" y="1849"/>
                  <a:pt x="2060" y="1947"/>
                  <a:pt x="1838" y="1775"/>
                </a:cubicBezTo>
                <a:cubicBezTo>
                  <a:pt x="1691" y="1794"/>
                  <a:pt x="1472" y="1801"/>
                  <a:pt x="1324" y="1826"/>
                </a:cubicBezTo>
                <a:cubicBezTo>
                  <a:pt x="729" y="1934"/>
                  <a:pt x="1690" y="1591"/>
                  <a:pt x="1183" y="1775"/>
                </a:cubicBezTo>
                <a:cubicBezTo>
                  <a:pt x="1068" y="1813"/>
                  <a:pt x="647" y="1978"/>
                  <a:pt x="527" y="1997"/>
                </a:cubicBezTo>
                <a:cubicBezTo>
                  <a:pt x="277" y="2092"/>
                  <a:pt x="550" y="2343"/>
                  <a:pt x="310" y="2450"/>
                </a:cubicBezTo>
                <a:cubicBezTo>
                  <a:pt x="190" y="2585"/>
                  <a:pt x="163" y="2693"/>
                  <a:pt x="0" y="2755"/>
                </a:cubicBezTo>
                <a:cubicBezTo>
                  <a:pt x="16" y="2946"/>
                  <a:pt x="288" y="2922"/>
                  <a:pt x="309" y="3106"/>
                </a:cubicBezTo>
                <a:cubicBezTo>
                  <a:pt x="314" y="3163"/>
                  <a:pt x="487" y="3075"/>
                  <a:pt x="527" y="3106"/>
                </a:cubicBezTo>
                <a:cubicBezTo>
                  <a:pt x="581" y="3151"/>
                  <a:pt x="871" y="3303"/>
                  <a:pt x="964" y="3328"/>
                </a:cubicBezTo>
                <a:cubicBezTo>
                  <a:pt x="1170" y="3487"/>
                  <a:pt x="1178" y="3460"/>
                  <a:pt x="1401" y="3550"/>
                </a:cubicBezTo>
                <a:cubicBezTo>
                  <a:pt x="1658" y="3869"/>
                  <a:pt x="975" y="3390"/>
                  <a:pt x="1182" y="3772"/>
                </a:cubicBezTo>
                <a:cubicBezTo>
                  <a:pt x="1264" y="3926"/>
                  <a:pt x="1324" y="4163"/>
                  <a:pt x="1455" y="4201"/>
                </a:cubicBezTo>
                <a:cubicBezTo>
                  <a:pt x="1509" y="4264"/>
                  <a:pt x="1619" y="4372"/>
                  <a:pt x="1635" y="4462"/>
                </a:cubicBezTo>
                <a:cubicBezTo>
                  <a:pt x="1667" y="4614"/>
                  <a:pt x="1814" y="4284"/>
                  <a:pt x="1837" y="4437"/>
                </a:cubicBezTo>
                <a:cubicBezTo>
                  <a:pt x="1842" y="4488"/>
                  <a:pt x="2018" y="4627"/>
                  <a:pt x="2056" y="4659"/>
                </a:cubicBezTo>
                <a:cubicBezTo>
                  <a:pt x="2072" y="4672"/>
                  <a:pt x="1985" y="5299"/>
                  <a:pt x="2056" y="5325"/>
                </a:cubicBezTo>
                <a:cubicBezTo>
                  <a:pt x="2160" y="5141"/>
                  <a:pt x="2213" y="5091"/>
                  <a:pt x="2274" y="4881"/>
                </a:cubicBezTo>
                <a:cubicBezTo>
                  <a:pt x="2360" y="4912"/>
                  <a:pt x="2187" y="5072"/>
                  <a:pt x="2274" y="5103"/>
                </a:cubicBezTo>
                <a:cubicBezTo>
                  <a:pt x="2317" y="5122"/>
                  <a:pt x="2274" y="5325"/>
                  <a:pt x="2274" y="5325"/>
                </a:cubicBezTo>
                <a:cubicBezTo>
                  <a:pt x="2344" y="5401"/>
                  <a:pt x="2029" y="5444"/>
                  <a:pt x="2056" y="5546"/>
                </a:cubicBezTo>
                <a:cubicBezTo>
                  <a:pt x="2106" y="5711"/>
                  <a:pt x="2033" y="6042"/>
                  <a:pt x="2056" y="6212"/>
                </a:cubicBezTo>
                <a:cubicBezTo>
                  <a:pt x="2061" y="6264"/>
                  <a:pt x="2258" y="6161"/>
                  <a:pt x="2274" y="6212"/>
                </a:cubicBezTo>
                <a:cubicBezTo>
                  <a:pt x="2258" y="6281"/>
                  <a:pt x="2498" y="6143"/>
                  <a:pt x="2493" y="6212"/>
                </a:cubicBezTo>
                <a:cubicBezTo>
                  <a:pt x="2470" y="6486"/>
                  <a:pt x="2549" y="6611"/>
                  <a:pt x="2493" y="6878"/>
                </a:cubicBezTo>
                <a:cubicBezTo>
                  <a:pt x="2487" y="6898"/>
                  <a:pt x="3046" y="6912"/>
                  <a:pt x="2958" y="6938"/>
                </a:cubicBezTo>
                <a:cubicBezTo>
                  <a:pt x="2861" y="7059"/>
                  <a:pt x="3032" y="7207"/>
                  <a:pt x="2929" y="7321"/>
                </a:cubicBezTo>
                <a:cubicBezTo>
                  <a:pt x="2945" y="7373"/>
                  <a:pt x="2908" y="7054"/>
                  <a:pt x="2929" y="7099"/>
                </a:cubicBezTo>
                <a:cubicBezTo>
                  <a:pt x="2951" y="7143"/>
                  <a:pt x="3132" y="7498"/>
                  <a:pt x="3148" y="7543"/>
                </a:cubicBezTo>
                <a:cubicBezTo>
                  <a:pt x="3187" y="7640"/>
                  <a:pt x="2871" y="7816"/>
                  <a:pt x="2871" y="7816"/>
                </a:cubicBezTo>
                <a:cubicBezTo>
                  <a:pt x="2582" y="8172"/>
                  <a:pt x="2292" y="8050"/>
                  <a:pt x="2493" y="8208"/>
                </a:cubicBezTo>
                <a:cubicBezTo>
                  <a:pt x="2313" y="8600"/>
                  <a:pt x="1635" y="8842"/>
                  <a:pt x="1837" y="9096"/>
                </a:cubicBezTo>
                <a:cubicBezTo>
                  <a:pt x="1821" y="9178"/>
                  <a:pt x="2560" y="9280"/>
                  <a:pt x="2493" y="9319"/>
                </a:cubicBezTo>
                <a:cubicBezTo>
                  <a:pt x="2553" y="9741"/>
                  <a:pt x="3400" y="9402"/>
                  <a:pt x="3095" y="9783"/>
                </a:cubicBezTo>
                <a:cubicBezTo>
                  <a:pt x="3220" y="10000"/>
                  <a:pt x="3382" y="9685"/>
                  <a:pt x="3584" y="9762"/>
                </a:cubicBezTo>
                <a:cubicBezTo>
                  <a:pt x="3966" y="9263"/>
                  <a:pt x="3896" y="9051"/>
                  <a:pt x="4240" y="9096"/>
                </a:cubicBezTo>
                <a:cubicBezTo>
                  <a:pt x="4545" y="8981"/>
                  <a:pt x="4207" y="8430"/>
                  <a:pt x="4676" y="8430"/>
                </a:cubicBezTo>
                <a:cubicBezTo>
                  <a:pt x="4797" y="8430"/>
                  <a:pt x="4555" y="8228"/>
                  <a:pt x="4676" y="8209"/>
                </a:cubicBezTo>
                <a:cubicBezTo>
                  <a:pt x="4812" y="7967"/>
                  <a:pt x="4786" y="8128"/>
                  <a:pt x="4895" y="7765"/>
                </a:cubicBezTo>
                <a:cubicBezTo>
                  <a:pt x="4927" y="7663"/>
                  <a:pt x="5113" y="7543"/>
                  <a:pt x="5113" y="7543"/>
                </a:cubicBezTo>
                <a:cubicBezTo>
                  <a:pt x="5052" y="7263"/>
                  <a:pt x="5069" y="7422"/>
                  <a:pt x="5331" y="7321"/>
                </a:cubicBezTo>
                <a:cubicBezTo>
                  <a:pt x="5445" y="7199"/>
                  <a:pt x="5621" y="7377"/>
                  <a:pt x="5768" y="7321"/>
                </a:cubicBezTo>
                <a:lnTo>
                  <a:pt x="5550" y="7321"/>
                </a:lnTo>
                <a:cubicBezTo>
                  <a:pt x="5849" y="7206"/>
                  <a:pt x="5780" y="6878"/>
                  <a:pt x="6205" y="6878"/>
                </a:cubicBezTo>
                <a:cubicBezTo>
                  <a:pt x="6353" y="6878"/>
                  <a:pt x="6057" y="7118"/>
                  <a:pt x="6205" y="7098"/>
                </a:cubicBezTo>
                <a:cubicBezTo>
                  <a:pt x="6335" y="6997"/>
                  <a:pt x="6276" y="6936"/>
                  <a:pt x="6423" y="6878"/>
                </a:cubicBezTo>
                <a:cubicBezTo>
                  <a:pt x="6521" y="6413"/>
                  <a:pt x="6423" y="7181"/>
                  <a:pt x="6642" y="6878"/>
                </a:cubicBezTo>
                <a:cubicBezTo>
                  <a:pt x="6669" y="6833"/>
                  <a:pt x="6834" y="6923"/>
                  <a:pt x="6860" y="6878"/>
                </a:cubicBezTo>
                <a:cubicBezTo>
                  <a:pt x="6920" y="6794"/>
                  <a:pt x="7013" y="6960"/>
                  <a:pt x="7078" y="6878"/>
                </a:cubicBezTo>
                <a:cubicBezTo>
                  <a:pt x="7182" y="6520"/>
                  <a:pt x="7139" y="6841"/>
                  <a:pt x="7297" y="6656"/>
                </a:cubicBezTo>
                <a:cubicBezTo>
                  <a:pt x="7362" y="6419"/>
                  <a:pt x="7264" y="6338"/>
                  <a:pt x="7515" y="6433"/>
                </a:cubicBezTo>
                <a:cubicBezTo>
                  <a:pt x="7781" y="6102"/>
                  <a:pt x="7303" y="6150"/>
                  <a:pt x="7733" y="5990"/>
                </a:cubicBezTo>
                <a:cubicBezTo>
                  <a:pt x="7723" y="5864"/>
                  <a:pt x="7788" y="5744"/>
                  <a:pt x="7952" y="5546"/>
                </a:cubicBezTo>
                <a:cubicBezTo>
                  <a:pt x="8018" y="5463"/>
                  <a:pt x="8088" y="4944"/>
                  <a:pt x="8170" y="4881"/>
                </a:cubicBezTo>
                <a:cubicBezTo>
                  <a:pt x="8093" y="4606"/>
                  <a:pt x="8176" y="4279"/>
                  <a:pt x="8388" y="4216"/>
                </a:cubicBezTo>
                <a:cubicBezTo>
                  <a:pt x="8403" y="4120"/>
                  <a:pt x="8170" y="4105"/>
                  <a:pt x="8170" y="3994"/>
                </a:cubicBezTo>
                <a:cubicBezTo>
                  <a:pt x="8170" y="3882"/>
                  <a:pt x="8456" y="3679"/>
                  <a:pt x="8388" y="3550"/>
                </a:cubicBezTo>
                <a:cubicBezTo>
                  <a:pt x="8471" y="3410"/>
                  <a:pt x="8738" y="3462"/>
                  <a:pt x="8825" y="3328"/>
                </a:cubicBezTo>
                <a:cubicBezTo>
                  <a:pt x="8923" y="3189"/>
                  <a:pt x="8940" y="3017"/>
                  <a:pt x="9043" y="2884"/>
                </a:cubicBezTo>
                <a:cubicBezTo>
                  <a:pt x="9071" y="2782"/>
                  <a:pt x="9273" y="2771"/>
                  <a:pt x="9262" y="2663"/>
                </a:cubicBezTo>
                <a:cubicBezTo>
                  <a:pt x="9251" y="2553"/>
                  <a:pt x="9481" y="2219"/>
                  <a:pt x="9481" y="2219"/>
                </a:cubicBezTo>
                <a:cubicBezTo>
                  <a:pt x="9502" y="2079"/>
                  <a:pt x="9698" y="2136"/>
                  <a:pt x="9698" y="1997"/>
                </a:cubicBezTo>
                <a:cubicBezTo>
                  <a:pt x="9698" y="1787"/>
                  <a:pt x="9754" y="1737"/>
                  <a:pt x="9698" y="1553"/>
                </a:cubicBezTo>
                <a:close/>
              </a:path>
            </a:pathLst>
          </a:custGeom>
          <a:solidFill>
            <a:srgbClr val="FF9933"/>
          </a:solidFill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altLang="zh-CN" sz="36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3600" dirty="0" smtClean="0">
                <a:latin typeface="华文新魏" pitchFamily="2" charset="-122"/>
                <a:ea typeface="华文新魏" pitchFamily="2" charset="-122"/>
              </a:rPr>
              <a:t>      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巴西高原</a:t>
            </a:r>
            <a:endParaRPr lang="zh-CN" altLang="en-US" sz="3600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509588" y="1703070"/>
            <a:ext cx="2680652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世界最大的冲积平原，占面积的 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1/3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499428" y="2626678"/>
            <a:ext cx="2680652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世界面积最大的高原，占面积的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2/3</a:t>
            </a:r>
          </a:p>
        </p:txBody>
      </p:sp>
      <p:sp>
        <p:nvSpPr>
          <p:cNvPr id="32" name="双波形 31"/>
          <p:cNvSpPr/>
          <p:nvPr/>
        </p:nvSpPr>
        <p:spPr>
          <a:xfrm>
            <a:off x="312480" y="3495040"/>
            <a:ext cx="3107392" cy="1281728"/>
          </a:xfrm>
          <a:prstGeom prst="doubleWave">
            <a:avLst>
              <a:gd name="adj1" fmla="val 6250"/>
              <a:gd name="adj2" fmla="val -589"/>
            </a:avLst>
          </a:prstGeom>
          <a:solidFill>
            <a:srgbClr val="FF993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地形以</a:t>
            </a:r>
            <a:endParaRPr lang="en-US" altLang="zh-CN" sz="3200" b="1" dirty="0">
              <a:solidFill>
                <a:schemeClr val="bg1"/>
              </a:solidFill>
              <a:latin typeface="华文新魏" pitchFamily="2" charset="-122"/>
              <a:ea typeface="华文新魏" pitchFamily="2" charset="-122"/>
            </a:endParaRPr>
          </a:p>
          <a:p>
            <a:pPr algn="ct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高原、平原为主</a:t>
            </a:r>
            <a:endParaRPr lang="zh-CN" altLang="en-US" sz="3200" b="1" dirty="0">
              <a:solidFill>
                <a:schemeClr val="bg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5148" y="921093"/>
            <a:ext cx="22319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巴西地形</a:t>
            </a:r>
            <a:endParaRPr kumimoji="1" lang="zh-CN" altLang="en-US" sz="3200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030487" y="1923678"/>
            <a:ext cx="1749425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终年高温多雨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123728" y="3304024"/>
            <a:ext cx="1512168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全年高温</a:t>
            </a:r>
            <a:r>
              <a:rPr lang="zh-CN" altLang="en-US" sz="2000" b="1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，分</a:t>
            </a:r>
            <a:r>
              <a:rPr lang="zh-CN" altLang="en-US" sz="20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干湿两季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45148" y="921093"/>
            <a:ext cx="22319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巴西气候</a:t>
            </a:r>
            <a:endParaRPr kumimoji="1" lang="zh-CN" altLang="en-US" sz="3200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2" name="Picture 2" descr="巴西地形 拷贝"/>
          <p:cNvPicPr>
            <a:picLocks noChangeAspect="1" noChangeArrowheads="1"/>
          </p:cNvPicPr>
          <p:nvPr/>
        </p:nvPicPr>
        <p:blipFill>
          <a:blip r:embed="rId3" cstate="print">
            <a:lum bright="-18000" contrast="18000"/>
          </a:blip>
          <a:srcRect b="4427"/>
          <a:stretch>
            <a:fillRect/>
          </a:stretch>
        </p:blipFill>
        <p:spPr bwMode="auto">
          <a:xfrm>
            <a:off x="4388781" y="1130550"/>
            <a:ext cx="4081378" cy="371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1347614"/>
            <a:ext cx="374441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856479" y="2011679"/>
            <a:ext cx="20189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热带雨林气候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795963" y="2609850"/>
            <a:ext cx="21351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热带草原气候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>
            <a:off x="3923928" y="1995686"/>
            <a:ext cx="1440944" cy="72008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ot"/>
            <a:round/>
            <a:headEnd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3923928" y="3579862"/>
            <a:ext cx="2520280" cy="72008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ot"/>
            <a:round/>
            <a:headEnd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491630"/>
            <a:ext cx="1550854" cy="146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3075806"/>
            <a:ext cx="1512168" cy="1385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9" grpId="0" autoUpdateAnimBg="0"/>
      <p:bldP spid="10" grpId="0" autoUpdateAnimBg="0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45148" y="921093"/>
            <a:ext cx="22319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巴西河流</a:t>
            </a:r>
            <a:endParaRPr kumimoji="1" lang="zh-CN" altLang="en-US" sz="3200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3054926" y="199390"/>
            <a:ext cx="326243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热带雨林的开发与保护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0" y="3759671"/>
            <a:ext cx="20859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巴西地形 拷贝"/>
          <p:cNvPicPr>
            <a:picLocks noChangeAspect="1" noChangeArrowheads="1"/>
          </p:cNvPicPr>
          <p:nvPr/>
        </p:nvPicPr>
        <p:blipFill>
          <a:blip r:embed="rId4" cstate="print">
            <a:lum bright="-18000" contrast="18000"/>
          </a:blip>
          <a:srcRect b="4427"/>
          <a:stretch>
            <a:fillRect/>
          </a:stretch>
        </p:blipFill>
        <p:spPr bwMode="auto">
          <a:xfrm>
            <a:off x="4388784" y="1130549"/>
            <a:ext cx="4081385" cy="371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任意多边形 22"/>
          <p:cNvSpPr/>
          <p:nvPr/>
        </p:nvSpPr>
        <p:spPr>
          <a:xfrm>
            <a:off x="6575729" y="217070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5104737" y="1635646"/>
            <a:ext cx="1661823" cy="1147311"/>
            <a:chOff x="5104737" y="1635646"/>
            <a:chExt cx="1661823" cy="1147311"/>
          </a:xfrm>
        </p:grpSpPr>
        <p:sp>
          <p:nvSpPr>
            <p:cNvPr id="24" name="任意多边形 23"/>
            <p:cNvSpPr/>
            <p:nvPr/>
          </p:nvSpPr>
          <p:spPr>
            <a:xfrm>
              <a:off x="5112689" y="2112070"/>
              <a:ext cx="1653871" cy="185857"/>
            </a:xfrm>
            <a:custGeom>
              <a:avLst/>
              <a:gdLst>
                <a:gd name="connsiteX0" fmla="*/ 1653871 w 1653871"/>
                <a:gd name="connsiteY0" fmla="*/ 2977 h 185857"/>
                <a:gd name="connsiteX1" fmla="*/ 1502796 w 1653871"/>
                <a:gd name="connsiteY1" fmla="*/ 26831 h 185857"/>
                <a:gd name="connsiteX2" fmla="*/ 1478942 w 1653871"/>
                <a:gd name="connsiteY2" fmla="*/ 34782 h 185857"/>
                <a:gd name="connsiteX3" fmla="*/ 1455088 w 1653871"/>
                <a:gd name="connsiteY3" fmla="*/ 42733 h 185857"/>
                <a:gd name="connsiteX4" fmla="*/ 1431234 w 1653871"/>
                <a:gd name="connsiteY4" fmla="*/ 58636 h 185857"/>
                <a:gd name="connsiteX5" fmla="*/ 1351721 w 1653871"/>
                <a:gd name="connsiteY5" fmla="*/ 66587 h 185857"/>
                <a:gd name="connsiteX6" fmla="*/ 1327868 w 1653871"/>
                <a:gd name="connsiteY6" fmla="*/ 74539 h 185857"/>
                <a:gd name="connsiteX7" fmla="*/ 1304014 w 1653871"/>
                <a:gd name="connsiteY7" fmla="*/ 66587 h 185857"/>
                <a:gd name="connsiteX8" fmla="*/ 1248354 w 1653871"/>
                <a:gd name="connsiteY8" fmla="*/ 50685 h 185857"/>
                <a:gd name="connsiteX9" fmla="*/ 1144988 w 1653871"/>
                <a:gd name="connsiteY9" fmla="*/ 66587 h 185857"/>
                <a:gd name="connsiteX10" fmla="*/ 1121134 w 1653871"/>
                <a:gd name="connsiteY10" fmla="*/ 82490 h 185857"/>
                <a:gd name="connsiteX11" fmla="*/ 1097280 w 1653871"/>
                <a:gd name="connsiteY11" fmla="*/ 106344 h 185857"/>
                <a:gd name="connsiteX12" fmla="*/ 1033669 w 1653871"/>
                <a:gd name="connsiteY12" fmla="*/ 114295 h 185857"/>
                <a:gd name="connsiteX13" fmla="*/ 985961 w 1653871"/>
                <a:gd name="connsiteY13" fmla="*/ 130198 h 185857"/>
                <a:gd name="connsiteX14" fmla="*/ 962108 w 1653871"/>
                <a:gd name="connsiteY14" fmla="*/ 138149 h 185857"/>
                <a:gd name="connsiteX15" fmla="*/ 922351 w 1653871"/>
                <a:gd name="connsiteY15" fmla="*/ 146100 h 185857"/>
                <a:gd name="connsiteX16" fmla="*/ 691763 w 1653871"/>
                <a:gd name="connsiteY16" fmla="*/ 146100 h 185857"/>
                <a:gd name="connsiteX17" fmla="*/ 667909 w 1653871"/>
                <a:gd name="connsiteY17" fmla="*/ 154052 h 185857"/>
                <a:gd name="connsiteX18" fmla="*/ 604299 w 1653871"/>
                <a:gd name="connsiteY18" fmla="*/ 169954 h 185857"/>
                <a:gd name="connsiteX19" fmla="*/ 453224 w 1653871"/>
                <a:gd name="connsiteY19" fmla="*/ 162003 h 185857"/>
                <a:gd name="connsiteX20" fmla="*/ 405516 w 1653871"/>
                <a:gd name="connsiteY20" fmla="*/ 146100 h 185857"/>
                <a:gd name="connsiteX21" fmla="*/ 357808 w 1653871"/>
                <a:gd name="connsiteY21" fmla="*/ 122247 h 185857"/>
                <a:gd name="connsiteX22" fmla="*/ 333954 w 1653871"/>
                <a:gd name="connsiteY22" fmla="*/ 114295 h 185857"/>
                <a:gd name="connsiteX23" fmla="*/ 286247 w 1653871"/>
                <a:gd name="connsiteY23" fmla="*/ 90441 h 185857"/>
                <a:gd name="connsiteX24" fmla="*/ 159026 w 1653871"/>
                <a:gd name="connsiteY24" fmla="*/ 98393 h 185857"/>
                <a:gd name="connsiteX25" fmla="*/ 111318 w 1653871"/>
                <a:gd name="connsiteY25" fmla="*/ 114295 h 185857"/>
                <a:gd name="connsiteX26" fmla="*/ 87464 w 1653871"/>
                <a:gd name="connsiteY26" fmla="*/ 130198 h 185857"/>
                <a:gd name="connsiteX27" fmla="*/ 55659 w 1653871"/>
                <a:gd name="connsiteY27" fmla="*/ 138149 h 185857"/>
                <a:gd name="connsiteX28" fmla="*/ 39756 w 1653871"/>
                <a:gd name="connsiteY28" fmla="*/ 162003 h 185857"/>
                <a:gd name="connsiteX29" fmla="*/ 0 w 1653871"/>
                <a:gd name="connsiteY29" fmla="*/ 185857 h 185857"/>
                <a:gd name="connsiteX0" fmla="*/ 1653871 w 1653871"/>
                <a:gd name="connsiteY0" fmla="*/ 2977 h 185857"/>
                <a:gd name="connsiteX1" fmla="*/ 1502796 w 1653871"/>
                <a:gd name="connsiteY1" fmla="*/ 26831 h 185857"/>
                <a:gd name="connsiteX2" fmla="*/ 1478942 w 1653871"/>
                <a:gd name="connsiteY2" fmla="*/ 34782 h 185857"/>
                <a:gd name="connsiteX3" fmla="*/ 1455088 w 1653871"/>
                <a:gd name="connsiteY3" fmla="*/ 42733 h 185857"/>
                <a:gd name="connsiteX4" fmla="*/ 1431234 w 1653871"/>
                <a:gd name="connsiteY4" fmla="*/ 58636 h 185857"/>
                <a:gd name="connsiteX5" fmla="*/ 1351721 w 1653871"/>
                <a:gd name="connsiteY5" fmla="*/ 66587 h 185857"/>
                <a:gd name="connsiteX6" fmla="*/ 1327868 w 1653871"/>
                <a:gd name="connsiteY6" fmla="*/ 74539 h 185857"/>
                <a:gd name="connsiteX7" fmla="*/ 1304014 w 1653871"/>
                <a:gd name="connsiteY7" fmla="*/ 66587 h 185857"/>
                <a:gd name="connsiteX8" fmla="*/ 1248354 w 1653871"/>
                <a:gd name="connsiteY8" fmla="*/ 50685 h 185857"/>
                <a:gd name="connsiteX9" fmla="*/ 1144988 w 1653871"/>
                <a:gd name="connsiteY9" fmla="*/ 66587 h 185857"/>
                <a:gd name="connsiteX10" fmla="*/ 1121134 w 1653871"/>
                <a:gd name="connsiteY10" fmla="*/ 82490 h 185857"/>
                <a:gd name="connsiteX11" fmla="*/ 1097280 w 1653871"/>
                <a:gd name="connsiteY11" fmla="*/ 106344 h 185857"/>
                <a:gd name="connsiteX12" fmla="*/ 1033669 w 1653871"/>
                <a:gd name="connsiteY12" fmla="*/ 114295 h 185857"/>
                <a:gd name="connsiteX13" fmla="*/ 985961 w 1653871"/>
                <a:gd name="connsiteY13" fmla="*/ 130198 h 185857"/>
                <a:gd name="connsiteX14" fmla="*/ 962108 w 1653871"/>
                <a:gd name="connsiteY14" fmla="*/ 138149 h 185857"/>
                <a:gd name="connsiteX15" fmla="*/ 922351 w 1653871"/>
                <a:gd name="connsiteY15" fmla="*/ 146100 h 185857"/>
                <a:gd name="connsiteX16" fmla="*/ 691763 w 1653871"/>
                <a:gd name="connsiteY16" fmla="*/ 146100 h 185857"/>
                <a:gd name="connsiteX17" fmla="*/ 667909 w 1653871"/>
                <a:gd name="connsiteY17" fmla="*/ 154052 h 185857"/>
                <a:gd name="connsiteX18" fmla="*/ 604299 w 1653871"/>
                <a:gd name="connsiteY18" fmla="*/ 169954 h 185857"/>
                <a:gd name="connsiteX19" fmla="*/ 453224 w 1653871"/>
                <a:gd name="connsiteY19" fmla="*/ 162003 h 185857"/>
                <a:gd name="connsiteX20" fmla="*/ 405516 w 1653871"/>
                <a:gd name="connsiteY20" fmla="*/ 146100 h 185857"/>
                <a:gd name="connsiteX21" fmla="*/ 357808 w 1653871"/>
                <a:gd name="connsiteY21" fmla="*/ 122247 h 185857"/>
                <a:gd name="connsiteX22" fmla="*/ 333954 w 1653871"/>
                <a:gd name="connsiteY22" fmla="*/ 114295 h 185857"/>
                <a:gd name="connsiteX23" fmla="*/ 323407 w 1653871"/>
                <a:gd name="connsiteY23" fmla="*/ 99640 h 185857"/>
                <a:gd name="connsiteX24" fmla="*/ 159026 w 1653871"/>
                <a:gd name="connsiteY24" fmla="*/ 98393 h 185857"/>
                <a:gd name="connsiteX25" fmla="*/ 111318 w 1653871"/>
                <a:gd name="connsiteY25" fmla="*/ 114295 h 185857"/>
                <a:gd name="connsiteX26" fmla="*/ 87464 w 1653871"/>
                <a:gd name="connsiteY26" fmla="*/ 130198 h 185857"/>
                <a:gd name="connsiteX27" fmla="*/ 55659 w 1653871"/>
                <a:gd name="connsiteY27" fmla="*/ 138149 h 185857"/>
                <a:gd name="connsiteX28" fmla="*/ 39756 w 1653871"/>
                <a:gd name="connsiteY28" fmla="*/ 162003 h 185857"/>
                <a:gd name="connsiteX29" fmla="*/ 0 w 1653871"/>
                <a:gd name="connsiteY29" fmla="*/ 185857 h 185857"/>
                <a:gd name="connsiteX0" fmla="*/ 1653871 w 1653871"/>
                <a:gd name="connsiteY0" fmla="*/ 2977 h 185857"/>
                <a:gd name="connsiteX1" fmla="*/ 1502796 w 1653871"/>
                <a:gd name="connsiteY1" fmla="*/ 26831 h 185857"/>
                <a:gd name="connsiteX2" fmla="*/ 1478942 w 1653871"/>
                <a:gd name="connsiteY2" fmla="*/ 34782 h 185857"/>
                <a:gd name="connsiteX3" fmla="*/ 1455088 w 1653871"/>
                <a:gd name="connsiteY3" fmla="*/ 42733 h 185857"/>
                <a:gd name="connsiteX4" fmla="*/ 1431234 w 1653871"/>
                <a:gd name="connsiteY4" fmla="*/ 58636 h 185857"/>
                <a:gd name="connsiteX5" fmla="*/ 1351721 w 1653871"/>
                <a:gd name="connsiteY5" fmla="*/ 66587 h 185857"/>
                <a:gd name="connsiteX6" fmla="*/ 1327868 w 1653871"/>
                <a:gd name="connsiteY6" fmla="*/ 74539 h 185857"/>
                <a:gd name="connsiteX7" fmla="*/ 1304014 w 1653871"/>
                <a:gd name="connsiteY7" fmla="*/ 66587 h 185857"/>
                <a:gd name="connsiteX8" fmla="*/ 1248354 w 1653871"/>
                <a:gd name="connsiteY8" fmla="*/ 50685 h 185857"/>
                <a:gd name="connsiteX9" fmla="*/ 1144988 w 1653871"/>
                <a:gd name="connsiteY9" fmla="*/ 66587 h 185857"/>
                <a:gd name="connsiteX10" fmla="*/ 1121134 w 1653871"/>
                <a:gd name="connsiteY10" fmla="*/ 82490 h 185857"/>
                <a:gd name="connsiteX11" fmla="*/ 1097280 w 1653871"/>
                <a:gd name="connsiteY11" fmla="*/ 106344 h 185857"/>
                <a:gd name="connsiteX12" fmla="*/ 1033669 w 1653871"/>
                <a:gd name="connsiteY12" fmla="*/ 114295 h 185857"/>
                <a:gd name="connsiteX13" fmla="*/ 985961 w 1653871"/>
                <a:gd name="connsiteY13" fmla="*/ 130198 h 185857"/>
                <a:gd name="connsiteX14" fmla="*/ 962108 w 1653871"/>
                <a:gd name="connsiteY14" fmla="*/ 138149 h 185857"/>
                <a:gd name="connsiteX15" fmla="*/ 922351 w 1653871"/>
                <a:gd name="connsiteY15" fmla="*/ 146100 h 185857"/>
                <a:gd name="connsiteX16" fmla="*/ 691763 w 1653871"/>
                <a:gd name="connsiteY16" fmla="*/ 146100 h 185857"/>
                <a:gd name="connsiteX17" fmla="*/ 667909 w 1653871"/>
                <a:gd name="connsiteY17" fmla="*/ 154052 h 185857"/>
                <a:gd name="connsiteX18" fmla="*/ 604299 w 1653871"/>
                <a:gd name="connsiteY18" fmla="*/ 169954 h 185857"/>
                <a:gd name="connsiteX19" fmla="*/ 453224 w 1653871"/>
                <a:gd name="connsiteY19" fmla="*/ 162003 h 185857"/>
                <a:gd name="connsiteX20" fmla="*/ 467423 w 1653871"/>
                <a:gd name="connsiteY20" fmla="*/ 99640 h 185857"/>
                <a:gd name="connsiteX21" fmla="*/ 357808 w 1653871"/>
                <a:gd name="connsiteY21" fmla="*/ 122247 h 185857"/>
                <a:gd name="connsiteX22" fmla="*/ 333954 w 1653871"/>
                <a:gd name="connsiteY22" fmla="*/ 114295 h 185857"/>
                <a:gd name="connsiteX23" fmla="*/ 323407 w 1653871"/>
                <a:gd name="connsiteY23" fmla="*/ 99640 h 185857"/>
                <a:gd name="connsiteX24" fmla="*/ 159026 w 1653871"/>
                <a:gd name="connsiteY24" fmla="*/ 98393 h 185857"/>
                <a:gd name="connsiteX25" fmla="*/ 111318 w 1653871"/>
                <a:gd name="connsiteY25" fmla="*/ 114295 h 185857"/>
                <a:gd name="connsiteX26" fmla="*/ 87464 w 1653871"/>
                <a:gd name="connsiteY26" fmla="*/ 130198 h 185857"/>
                <a:gd name="connsiteX27" fmla="*/ 55659 w 1653871"/>
                <a:gd name="connsiteY27" fmla="*/ 138149 h 185857"/>
                <a:gd name="connsiteX28" fmla="*/ 39756 w 1653871"/>
                <a:gd name="connsiteY28" fmla="*/ 162003 h 185857"/>
                <a:gd name="connsiteX29" fmla="*/ 0 w 1653871"/>
                <a:gd name="connsiteY29" fmla="*/ 185857 h 185857"/>
                <a:gd name="connsiteX0" fmla="*/ 1653871 w 1653871"/>
                <a:gd name="connsiteY0" fmla="*/ 2977 h 185857"/>
                <a:gd name="connsiteX1" fmla="*/ 1502796 w 1653871"/>
                <a:gd name="connsiteY1" fmla="*/ 26831 h 185857"/>
                <a:gd name="connsiteX2" fmla="*/ 1478942 w 1653871"/>
                <a:gd name="connsiteY2" fmla="*/ 34782 h 185857"/>
                <a:gd name="connsiteX3" fmla="*/ 1455088 w 1653871"/>
                <a:gd name="connsiteY3" fmla="*/ 42733 h 185857"/>
                <a:gd name="connsiteX4" fmla="*/ 1431234 w 1653871"/>
                <a:gd name="connsiteY4" fmla="*/ 58636 h 185857"/>
                <a:gd name="connsiteX5" fmla="*/ 1351721 w 1653871"/>
                <a:gd name="connsiteY5" fmla="*/ 66587 h 185857"/>
                <a:gd name="connsiteX6" fmla="*/ 1327868 w 1653871"/>
                <a:gd name="connsiteY6" fmla="*/ 74539 h 185857"/>
                <a:gd name="connsiteX7" fmla="*/ 1304014 w 1653871"/>
                <a:gd name="connsiteY7" fmla="*/ 66587 h 185857"/>
                <a:gd name="connsiteX8" fmla="*/ 1248354 w 1653871"/>
                <a:gd name="connsiteY8" fmla="*/ 50685 h 185857"/>
                <a:gd name="connsiteX9" fmla="*/ 1144988 w 1653871"/>
                <a:gd name="connsiteY9" fmla="*/ 66587 h 185857"/>
                <a:gd name="connsiteX10" fmla="*/ 1121134 w 1653871"/>
                <a:gd name="connsiteY10" fmla="*/ 82490 h 185857"/>
                <a:gd name="connsiteX11" fmla="*/ 1097280 w 1653871"/>
                <a:gd name="connsiteY11" fmla="*/ 106344 h 185857"/>
                <a:gd name="connsiteX12" fmla="*/ 1033669 w 1653871"/>
                <a:gd name="connsiteY12" fmla="*/ 114295 h 185857"/>
                <a:gd name="connsiteX13" fmla="*/ 985961 w 1653871"/>
                <a:gd name="connsiteY13" fmla="*/ 130198 h 185857"/>
                <a:gd name="connsiteX14" fmla="*/ 962108 w 1653871"/>
                <a:gd name="connsiteY14" fmla="*/ 138149 h 185857"/>
                <a:gd name="connsiteX15" fmla="*/ 922351 w 1653871"/>
                <a:gd name="connsiteY15" fmla="*/ 146100 h 185857"/>
                <a:gd name="connsiteX16" fmla="*/ 691763 w 1653871"/>
                <a:gd name="connsiteY16" fmla="*/ 146100 h 185857"/>
                <a:gd name="connsiteX17" fmla="*/ 667909 w 1653871"/>
                <a:gd name="connsiteY17" fmla="*/ 154052 h 185857"/>
                <a:gd name="connsiteX18" fmla="*/ 604299 w 1653871"/>
                <a:gd name="connsiteY18" fmla="*/ 169954 h 185857"/>
                <a:gd name="connsiteX19" fmla="*/ 453224 w 1653871"/>
                <a:gd name="connsiteY19" fmla="*/ 162003 h 185857"/>
                <a:gd name="connsiteX20" fmla="*/ 467423 w 1653871"/>
                <a:gd name="connsiteY20" fmla="*/ 99640 h 185857"/>
                <a:gd name="connsiteX21" fmla="*/ 357808 w 1653871"/>
                <a:gd name="connsiteY21" fmla="*/ 122247 h 185857"/>
                <a:gd name="connsiteX22" fmla="*/ 333954 w 1653871"/>
                <a:gd name="connsiteY22" fmla="*/ 114295 h 185857"/>
                <a:gd name="connsiteX23" fmla="*/ 251399 w 1653871"/>
                <a:gd name="connsiteY23" fmla="*/ 99640 h 185857"/>
                <a:gd name="connsiteX24" fmla="*/ 159026 w 1653871"/>
                <a:gd name="connsiteY24" fmla="*/ 98393 h 185857"/>
                <a:gd name="connsiteX25" fmla="*/ 111318 w 1653871"/>
                <a:gd name="connsiteY25" fmla="*/ 114295 h 185857"/>
                <a:gd name="connsiteX26" fmla="*/ 87464 w 1653871"/>
                <a:gd name="connsiteY26" fmla="*/ 130198 h 185857"/>
                <a:gd name="connsiteX27" fmla="*/ 55659 w 1653871"/>
                <a:gd name="connsiteY27" fmla="*/ 138149 h 185857"/>
                <a:gd name="connsiteX28" fmla="*/ 39756 w 1653871"/>
                <a:gd name="connsiteY28" fmla="*/ 162003 h 185857"/>
                <a:gd name="connsiteX29" fmla="*/ 0 w 1653871"/>
                <a:gd name="connsiteY29" fmla="*/ 185857 h 185857"/>
                <a:gd name="connsiteX0" fmla="*/ 1653871 w 1653871"/>
                <a:gd name="connsiteY0" fmla="*/ 2977 h 185857"/>
                <a:gd name="connsiteX1" fmla="*/ 1502796 w 1653871"/>
                <a:gd name="connsiteY1" fmla="*/ 26831 h 185857"/>
                <a:gd name="connsiteX2" fmla="*/ 1478942 w 1653871"/>
                <a:gd name="connsiteY2" fmla="*/ 34782 h 185857"/>
                <a:gd name="connsiteX3" fmla="*/ 1455088 w 1653871"/>
                <a:gd name="connsiteY3" fmla="*/ 42733 h 185857"/>
                <a:gd name="connsiteX4" fmla="*/ 1431234 w 1653871"/>
                <a:gd name="connsiteY4" fmla="*/ 58636 h 185857"/>
                <a:gd name="connsiteX5" fmla="*/ 1351721 w 1653871"/>
                <a:gd name="connsiteY5" fmla="*/ 66587 h 185857"/>
                <a:gd name="connsiteX6" fmla="*/ 1327868 w 1653871"/>
                <a:gd name="connsiteY6" fmla="*/ 74539 h 185857"/>
                <a:gd name="connsiteX7" fmla="*/ 1304014 w 1653871"/>
                <a:gd name="connsiteY7" fmla="*/ 66587 h 185857"/>
                <a:gd name="connsiteX8" fmla="*/ 1248354 w 1653871"/>
                <a:gd name="connsiteY8" fmla="*/ 50685 h 185857"/>
                <a:gd name="connsiteX9" fmla="*/ 1144988 w 1653871"/>
                <a:gd name="connsiteY9" fmla="*/ 66587 h 185857"/>
                <a:gd name="connsiteX10" fmla="*/ 1121134 w 1653871"/>
                <a:gd name="connsiteY10" fmla="*/ 82490 h 185857"/>
                <a:gd name="connsiteX11" fmla="*/ 1097280 w 1653871"/>
                <a:gd name="connsiteY11" fmla="*/ 106344 h 185857"/>
                <a:gd name="connsiteX12" fmla="*/ 1033669 w 1653871"/>
                <a:gd name="connsiteY12" fmla="*/ 114295 h 185857"/>
                <a:gd name="connsiteX13" fmla="*/ 985961 w 1653871"/>
                <a:gd name="connsiteY13" fmla="*/ 130198 h 185857"/>
                <a:gd name="connsiteX14" fmla="*/ 962108 w 1653871"/>
                <a:gd name="connsiteY14" fmla="*/ 138149 h 185857"/>
                <a:gd name="connsiteX15" fmla="*/ 922351 w 1653871"/>
                <a:gd name="connsiteY15" fmla="*/ 146100 h 185857"/>
                <a:gd name="connsiteX16" fmla="*/ 691763 w 1653871"/>
                <a:gd name="connsiteY16" fmla="*/ 146100 h 185857"/>
                <a:gd name="connsiteX17" fmla="*/ 667909 w 1653871"/>
                <a:gd name="connsiteY17" fmla="*/ 154052 h 185857"/>
                <a:gd name="connsiteX18" fmla="*/ 604299 w 1653871"/>
                <a:gd name="connsiteY18" fmla="*/ 169954 h 185857"/>
                <a:gd name="connsiteX19" fmla="*/ 453224 w 1653871"/>
                <a:gd name="connsiteY19" fmla="*/ 162003 h 185857"/>
                <a:gd name="connsiteX20" fmla="*/ 467423 w 1653871"/>
                <a:gd name="connsiteY20" fmla="*/ 99640 h 185857"/>
                <a:gd name="connsiteX21" fmla="*/ 357808 w 1653871"/>
                <a:gd name="connsiteY21" fmla="*/ 122247 h 185857"/>
                <a:gd name="connsiteX22" fmla="*/ 323407 w 1653871"/>
                <a:gd name="connsiteY22" fmla="*/ 99640 h 185857"/>
                <a:gd name="connsiteX23" fmla="*/ 251399 w 1653871"/>
                <a:gd name="connsiteY23" fmla="*/ 99640 h 185857"/>
                <a:gd name="connsiteX24" fmla="*/ 159026 w 1653871"/>
                <a:gd name="connsiteY24" fmla="*/ 98393 h 185857"/>
                <a:gd name="connsiteX25" fmla="*/ 111318 w 1653871"/>
                <a:gd name="connsiteY25" fmla="*/ 114295 h 185857"/>
                <a:gd name="connsiteX26" fmla="*/ 87464 w 1653871"/>
                <a:gd name="connsiteY26" fmla="*/ 130198 h 185857"/>
                <a:gd name="connsiteX27" fmla="*/ 55659 w 1653871"/>
                <a:gd name="connsiteY27" fmla="*/ 138149 h 185857"/>
                <a:gd name="connsiteX28" fmla="*/ 39756 w 1653871"/>
                <a:gd name="connsiteY28" fmla="*/ 162003 h 185857"/>
                <a:gd name="connsiteX29" fmla="*/ 0 w 1653871"/>
                <a:gd name="connsiteY29" fmla="*/ 185857 h 185857"/>
                <a:gd name="connsiteX0" fmla="*/ 1653871 w 1653871"/>
                <a:gd name="connsiteY0" fmla="*/ 6173 h 189053"/>
                <a:gd name="connsiteX1" fmla="*/ 1502796 w 1653871"/>
                <a:gd name="connsiteY1" fmla="*/ 30027 h 189053"/>
                <a:gd name="connsiteX2" fmla="*/ 1478942 w 1653871"/>
                <a:gd name="connsiteY2" fmla="*/ 37978 h 189053"/>
                <a:gd name="connsiteX3" fmla="*/ 1455088 w 1653871"/>
                <a:gd name="connsiteY3" fmla="*/ 45929 h 189053"/>
                <a:gd name="connsiteX4" fmla="*/ 1431234 w 1653871"/>
                <a:gd name="connsiteY4" fmla="*/ 61832 h 189053"/>
                <a:gd name="connsiteX5" fmla="*/ 1351721 w 1653871"/>
                <a:gd name="connsiteY5" fmla="*/ 69783 h 189053"/>
                <a:gd name="connsiteX6" fmla="*/ 1327868 w 1653871"/>
                <a:gd name="connsiteY6" fmla="*/ 77735 h 189053"/>
                <a:gd name="connsiteX7" fmla="*/ 1304014 w 1653871"/>
                <a:gd name="connsiteY7" fmla="*/ 69783 h 189053"/>
                <a:gd name="connsiteX8" fmla="*/ 1248354 w 1653871"/>
                <a:gd name="connsiteY8" fmla="*/ 53881 h 189053"/>
                <a:gd name="connsiteX9" fmla="*/ 1144988 w 1653871"/>
                <a:gd name="connsiteY9" fmla="*/ 69783 h 189053"/>
                <a:gd name="connsiteX10" fmla="*/ 1121134 w 1653871"/>
                <a:gd name="connsiteY10" fmla="*/ 85686 h 189053"/>
                <a:gd name="connsiteX11" fmla="*/ 1097280 w 1653871"/>
                <a:gd name="connsiteY11" fmla="*/ 109540 h 189053"/>
                <a:gd name="connsiteX12" fmla="*/ 1033669 w 1653871"/>
                <a:gd name="connsiteY12" fmla="*/ 117491 h 189053"/>
                <a:gd name="connsiteX13" fmla="*/ 985961 w 1653871"/>
                <a:gd name="connsiteY13" fmla="*/ 133394 h 189053"/>
                <a:gd name="connsiteX14" fmla="*/ 962108 w 1653871"/>
                <a:gd name="connsiteY14" fmla="*/ 141345 h 189053"/>
                <a:gd name="connsiteX15" fmla="*/ 922351 w 1653871"/>
                <a:gd name="connsiteY15" fmla="*/ 149296 h 189053"/>
                <a:gd name="connsiteX16" fmla="*/ 691763 w 1653871"/>
                <a:gd name="connsiteY16" fmla="*/ 149296 h 189053"/>
                <a:gd name="connsiteX17" fmla="*/ 667909 w 1653871"/>
                <a:gd name="connsiteY17" fmla="*/ 157248 h 189053"/>
                <a:gd name="connsiteX18" fmla="*/ 604299 w 1653871"/>
                <a:gd name="connsiteY18" fmla="*/ 173150 h 189053"/>
                <a:gd name="connsiteX19" fmla="*/ 453224 w 1653871"/>
                <a:gd name="connsiteY19" fmla="*/ 165199 h 189053"/>
                <a:gd name="connsiteX20" fmla="*/ 467423 w 1653871"/>
                <a:gd name="connsiteY20" fmla="*/ 102836 h 189053"/>
                <a:gd name="connsiteX21" fmla="*/ 357808 w 1653871"/>
                <a:gd name="connsiteY21" fmla="*/ 125443 h 189053"/>
                <a:gd name="connsiteX22" fmla="*/ 395415 w 1653871"/>
                <a:gd name="connsiteY22" fmla="*/ 30828 h 189053"/>
                <a:gd name="connsiteX23" fmla="*/ 251399 w 1653871"/>
                <a:gd name="connsiteY23" fmla="*/ 102836 h 189053"/>
                <a:gd name="connsiteX24" fmla="*/ 159026 w 1653871"/>
                <a:gd name="connsiteY24" fmla="*/ 101589 h 189053"/>
                <a:gd name="connsiteX25" fmla="*/ 111318 w 1653871"/>
                <a:gd name="connsiteY25" fmla="*/ 117491 h 189053"/>
                <a:gd name="connsiteX26" fmla="*/ 87464 w 1653871"/>
                <a:gd name="connsiteY26" fmla="*/ 133394 h 189053"/>
                <a:gd name="connsiteX27" fmla="*/ 55659 w 1653871"/>
                <a:gd name="connsiteY27" fmla="*/ 141345 h 189053"/>
                <a:gd name="connsiteX28" fmla="*/ 39756 w 1653871"/>
                <a:gd name="connsiteY28" fmla="*/ 165199 h 189053"/>
                <a:gd name="connsiteX29" fmla="*/ 0 w 1653871"/>
                <a:gd name="connsiteY29" fmla="*/ 189053 h 189053"/>
                <a:gd name="connsiteX0" fmla="*/ 1653871 w 1653871"/>
                <a:gd name="connsiteY0" fmla="*/ 6173 h 189053"/>
                <a:gd name="connsiteX1" fmla="*/ 1502796 w 1653871"/>
                <a:gd name="connsiteY1" fmla="*/ 30027 h 189053"/>
                <a:gd name="connsiteX2" fmla="*/ 1478942 w 1653871"/>
                <a:gd name="connsiteY2" fmla="*/ 37978 h 189053"/>
                <a:gd name="connsiteX3" fmla="*/ 1455088 w 1653871"/>
                <a:gd name="connsiteY3" fmla="*/ 45929 h 189053"/>
                <a:gd name="connsiteX4" fmla="*/ 1431234 w 1653871"/>
                <a:gd name="connsiteY4" fmla="*/ 61832 h 189053"/>
                <a:gd name="connsiteX5" fmla="*/ 1351721 w 1653871"/>
                <a:gd name="connsiteY5" fmla="*/ 69783 h 189053"/>
                <a:gd name="connsiteX6" fmla="*/ 1327868 w 1653871"/>
                <a:gd name="connsiteY6" fmla="*/ 77735 h 189053"/>
                <a:gd name="connsiteX7" fmla="*/ 1304014 w 1653871"/>
                <a:gd name="connsiteY7" fmla="*/ 69783 h 189053"/>
                <a:gd name="connsiteX8" fmla="*/ 1248354 w 1653871"/>
                <a:gd name="connsiteY8" fmla="*/ 53881 h 189053"/>
                <a:gd name="connsiteX9" fmla="*/ 1144988 w 1653871"/>
                <a:gd name="connsiteY9" fmla="*/ 69783 h 189053"/>
                <a:gd name="connsiteX10" fmla="*/ 1121134 w 1653871"/>
                <a:gd name="connsiteY10" fmla="*/ 85686 h 189053"/>
                <a:gd name="connsiteX11" fmla="*/ 1097280 w 1653871"/>
                <a:gd name="connsiteY11" fmla="*/ 109540 h 189053"/>
                <a:gd name="connsiteX12" fmla="*/ 1033669 w 1653871"/>
                <a:gd name="connsiteY12" fmla="*/ 117491 h 189053"/>
                <a:gd name="connsiteX13" fmla="*/ 985961 w 1653871"/>
                <a:gd name="connsiteY13" fmla="*/ 133394 h 189053"/>
                <a:gd name="connsiteX14" fmla="*/ 962108 w 1653871"/>
                <a:gd name="connsiteY14" fmla="*/ 141345 h 189053"/>
                <a:gd name="connsiteX15" fmla="*/ 922351 w 1653871"/>
                <a:gd name="connsiteY15" fmla="*/ 149296 h 189053"/>
                <a:gd name="connsiteX16" fmla="*/ 691763 w 1653871"/>
                <a:gd name="connsiteY16" fmla="*/ 149296 h 189053"/>
                <a:gd name="connsiteX17" fmla="*/ 667909 w 1653871"/>
                <a:gd name="connsiteY17" fmla="*/ 157248 h 189053"/>
                <a:gd name="connsiteX18" fmla="*/ 604299 w 1653871"/>
                <a:gd name="connsiteY18" fmla="*/ 173150 h 189053"/>
                <a:gd name="connsiteX19" fmla="*/ 453224 w 1653871"/>
                <a:gd name="connsiteY19" fmla="*/ 165199 h 189053"/>
                <a:gd name="connsiteX20" fmla="*/ 467423 w 1653871"/>
                <a:gd name="connsiteY20" fmla="*/ 102836 h 189053"/>
                <a:gd name="connsiteX21" fmla="*/ 357808 w 1653871"/>
                <a:gd name="connsiteY21" fmla="*/ 125443 h 189053"/>
                <a:gd name="connsiteX22" fmla="*/ 395415 w 1653871"/>
                <a:gd name="connsiteY22" fmla="*/ 30828 h 189053"/>
                <a:gd name="connsiteX23" fmla="*/ 251399 w 1653871"/>
                <a:gd name="connsiteY23" fmla="*/ 102836 h 189053"/>
                <a:gd name="connsiteX24" fmla="*/ 159026 w 1653871"/>
                <a:gd name="connsiteY24" fmla="*/ 101589 h 189053"/>
                <a:gd name="connsiteX25" fmla="*/ 111318 w 1653871"/>
                <a:gd name="connsiteY25" fmla="*/ 117491 h 189053"/>
                <a:gd name="connsiteX26" fmla="*/ 87464 w 1653871"/>
                <a:gd name="connsiteY26" fmla="*/ 133394 h 189053"/>
                <a:gd name="connsiteX27" fmla="*/ 55659 w 1653871"/>
                <a:gd name="connsiteY27" fmla="*/ 141345 h 189053"/>
                <a:gd name="connsiteX28" fmla="*/ 39756 w 1653871"/>
                <a:gd name="connsiteY28" fmla="*/ 165199 h 189053"/>
                <a:gd name="connsiteX29" fmla="*/ 0 w 1653871"/>
                <a:gd name="connsiteY29" fmla="*/ 189053 h 189053"/>
                <a:gd name="connsiteX0" fmla="*/ 1653871 w 1653871"/>
                <a:gd name="connsiteY0" fmla="*/ 2977 h 185857"/>
                <a:gd name="connsiteX1" fmla="*/ 1502796 w 1653871"/>
                <a:gd name="connsiteY1" fmla="*/ 26831 h 185857"/>
                <a:gd name="connsiteX2" fmla="*/ 1478942 w 1653871"/>
                <a:gd name="connsiteY2" fmla="*/ 34782 h 185857"/>
                <a:gd name="connsiteX3" fmla="*/ 1455088 w 1653871"/>
                <a:gd name="connsiteY3" fmla="*/ 42733 h 185857"/>
                <a:gd name="connsiteX4" fmla="*/ 1431234 w 1653871"/>
                <a:gd name="connsiteY4" fmla="*/ 58636 h 185857"/>
                <a:gd name="connsiteX5" fmla="*/ 1351721 w 1653871"/>
                <a:gd name="connsiteY5" fmla="*/ 66587 h 185857"/>
                <a:gd name="connsiteX6" fmla="*/ 1327868 w 1653871"/>
                <a:gd name="connsiteY6" fmla="*/ 74539 h 185857"/>
                <a:gd name="connsiteX7" fmla="*/ 1304014 w 1653871"/>
                <a:gd name="connsiteY7" fmla="*/ 66587 h 185857"/>
                <a:gd name="connsiteX8" fmla="*/ 1248354 w 1653871"/>
                <a:gd name="connsiteY8" fmla="*/ 50685 h 185857"/>
                <a:gd name="connsiteX9" fmla="*/ 1144988 w 1653871"/>
                <a:gd name="connsiteY9" fmla="*/ 66587 h 185857"/>
                <a:gd name="connsiteX10" fmla="*/ 1121134 w 1653871"/>
                <a:gd name="connsiteY10" fmla="*/ 82490 h 185857"/>
                <a:gd name="connsiteX11" fmla="*/ 1097280 w 1653871"/>
                <a:gd name="connsiteY11" fmla="*/ 106344 h 185857"/>
                <a:gd name="connsiteX12" fmla="*/ 1033669 w 1653871"/>
                <a:gd name="connsiteY12" fmla="*/ 114295 h 185857"/>
                <a:gd name="connsiteX13" fmla="*/ 985961 w 1653871"/>
                <a:gd name="connsiteY13" fmla="*/ 130198 h 185857"/>
                <a:gd name="connsiteX14" fmla="*/ 962108 w 1653871"/>
                <a:gd name="connsiteY14" fmla="*/ 138149 h 185857"/>
                <a:gd name="connsiteX15" fmla="*/ 922351 w 1653871"/>
                <a:gd name="connsiteY15" fmla="*/ 146100 h 185857"/>
                <a:gd name="connsiteX16" fmla="*/ 691763 w 1653871"/>
                <a:gd name="connsiteY16" fmla="*/ 146100 h 185857"/>
                <a:gd name="connsiteX17" fmla="*/ 667909 w 1653871"/>
                <a:gd name="connsiteY17" fmla="*/ 154052 h 185857"/>
                <a:gd name="connsiteX18" fmla="*/ 604299 w 1653871"/>
                <a:gd name="connsiteY18" fmla="*/ 169954 h 185857"/>
                <a:gd name="connsiteX19" fmla="*/ 453224 w 1653871"/>
                <a:gd name="connsiteY19" fmla="*/ 162003 h 185857"/>
                <a:gd name="connsiteX20" fmla="*/ 467423 w 1653871"/>
                <a:gd name="connsiteY20" fmla="*/ 99640 h 185857"/>
                <a:gd name="connsiteX21" fmla="*/ 357808 w 1653871"/>
                <a:gd name="connsiteY21" fmla="*/ 122247 h 185857"/>
                <a:gd name="connsiteX22" fmla="*/ 323407 w 1653871"/>
                <a:gd name="connsiteY22" fmla="*/ 99640 h 185857"/>
                <a:gd name="connsiteX23" fmla="*/ 251399 w 1653871"/>
                <a:gd name="connsiteY23" fmla="*/ 99640 h 185857"/>
                <a:gd name="connsiteX24" fmla="*/ 159026 w 1653871"/>
                <a:gd name="connsiteY24" fmla="*/ 98393 h 185857"/>
                <a:gd name="connsiteX25" fmla="*/ 111318 w 1653871"/>
                <a:gd name="connsiteY25" fmla="*/ 114295 h 185857"/>
                <a:gd name="connsiteX26" fmla="*/ 87464 w 1653871"/>
                <a:gd name="connsiteY26" fmla="*/ 130198 h 185857"/>
                <a:gd name="connsiteX27" fmla="*/ 55659 w 1653871"/>
                <a:gd name="connsiteY27" fmla="*/ 138149 h 185857"/>
                <a:gd name="connsiteX28" fmla="*/ 39756 w 1653871"/>
                <a:gd name="connsiteY28" fmla="*/ 162003 h 185857"/>
                <a:gd name="connsiteX29" fmla="*/ 0 w 1653871"/>
                <a:gd name="connsiteY29" fmla="*/ 185857 h 185857"/>
                <a:gd name="connsiteX0" fmla="*/ 1653871 w 1653871"/>
                <a:gd name="connsiteY0" fmla="*/ 2977 h 185857"/>
                <a:gd name="connsiteX1" fmla="*/ 1502796 w 1653871"/>
                <a:gd name="connsiteY1" fmla="*/ 26831 h 185857"/>
                <a:gd name="connsiteX2" fmla="*/ 1478942 w 1653871"/>
                <a:gd name="connsiteY2" fmla="*/ 34782 h 185857"/>
                <a:gd name="connsiteX3" fmla="*/ 1455088 w 1653871"/>
                <a:gd name="connsiteY3" fmla="*/ 42733 h 185857"/>
                <a:gd name="connsiteX4" fmla="*/ 1431234 w 1653871"/>
                <a:gd name="connsiteY4" fmla="*/ 58636 h 185857"/>
                <a:gd name="connsiteX5" fmla="*/ 1351721 w 1653871"/>
                <a:gd name="connsiteY5" fmla="*/ 66587 h 185857"/>
                <a:gd name="connsiteX6" fmla="*/ 1327868 w 1653871"/>
                <a:gd name="connsiteY6" fmla="*/ 74539 h 185857"/>
                <a:gd name="connsiteX7" fmla="*/ 1304014 w 1653871"/>
                <a:gd name="connsiteY7" fmla="*/ 66587 h 185857"/>
                <a:gd name="connsiteX8" fmla="*/ 1248354 w 1653871"/>
                <a:gd name="connsiteY8" fmla="*/ 50685 h 185857"/>
                <a:gd name="connsiteX9" fmla="*/ 1144988 w 1653871"/>
                <a:gd name="connsiteY9" fmla="*/ 66587 h 185857"/>
                <a:gd name="connsiteX10" fmla="*/ 1121134 w 1653871"/>
                <a:gd name="connsiteY10" fmla="*/ 82490 h 185857"/>
                <a:gd name="connsiteX11" fmla="*/ 1097280 w 1653871"/>
                <a:gd name="connsiteY11" fmla="*/ 106344 h 185857"/>
                <a:gd name="connsiteX12" fmla="*/ 1033669 w 1653871"/>
                <a:gd name="connsiteY12" fmla="*/ 114295 h 185857"/>
                <a:gd name="connsiteX13" fmla="*/ 985961 w 1653871"/>
                <a:gd name="connsiteY13" fmla="*/ 130198 h 185857"/>
                <a:gd name="connsiteX14" fmla="*/ 962108 w 1653871"/>
                <a:gd name="connsiteY14" fmla="*/ 138149 h 185857"/>
                <a:gd name="connsiteX15" fmla="*/ 922351 w 1653871"/>
                <a:gd name="connsiteY15" fmla="*/ 146100 h 185857"/>
                <a:gd name="connsiteX16" fmla="*/ 691763 w 1653871"/>
                <a:gd name="connsiteY16" fmla="*/ 146100 h 185857"/>
                <a:gd name="connsiteX17" fmla="*/ 667909 w 1653871"/>
                <a:gd name="connsiteY17" fmla="*/ 154052 h 185857"/>
                <a:gd name="connsiteX18" fmla="*/ 604299 w 1653871"/>
                <a:gd name="connsiteY18" fmla="*/ 169954 h 185857"/>
                <a:gd name="connsiteX19" fmla="*/ 453224 w 1653871"/>
                <a:gd name="connsiteY19" fmla="*/ 162003 h 185857"/>
                <a:gd name="connsiteX20" fmla="*/ 467423 w 1653871"/>
                <a:gd name="connsiteY20" fmla="*/ 99640 h 185857"/>
                <a:gd name="connsiteX21" fmla="*/ 357808 w 1653871"/>
                <a:gd name="connsiteY21" fmla="*/ 122247 h 185857"/>
                <a:gd name="connsiteX22" fmla="*/ 395415 w 1653871"/>
                <a:gd name="connsiteY22" fmla="*/ 99640 h 185857"/>
                <a:gd name="connsiteX23" fmla="*/ 251399 w 1653871"/>
                <a:gd name="connsiteY23" fmla="*/ 99640 h 185857"/>
                <a:gd name="connsiteX24" fmla="*/ 159026 w 1653871"/>
                <a:gd name="connsiteY24" fmla="*/ 98393 h 185857"/>
                <a:gd name="connsiteX25" fmla="*/ 111318 w 1653871"/>
                <a:gd name="connsiteY25" fmla="*/ 114295 h 185857"/>
                <a:gd name="connsiteX26" fmla="*/ 87464 w 1653871"/>
                <a:gd name="connsiteY26" fmla="*/ 130198 h 185857"/>
                <a:gd name="connsiteX27" fmla="*/ 55659 w 1653871"/>
                <a:gd name="connsiteY27" fmla="*/ 138149 h 185857"/>
                <a:gd name="connsiteX28" fmla="*/ 39756 w 1653871"/>
                <a:gd name="connsiteY28" fmla="*/ 162003 h 185857"/>
                <a:gd name="connsiteX29" fmla="*/ 0 w 1653871"/>
                <a:gd name="connsiteY29" fmla="*/ 185857 h 18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53871" h="185857">
                  <a:moveTo>
                    <a:pt x="1653871" y="2977"/>
                  </a:moveTo>
                  <a:cubicBezTo>
                    <a:pt x="1533786" y="12214"/>
                    <a:pt x="1583290" y="0"/>
                    <a:pt x="1502796" y="26831"/>
                  </a:cubicBezTo>
                  <a:lnTo>
                    <a:pt x="1478942" y="34782"/>
                  </a:lnTo>
                  <a:lnTo>
                    <a:pt x="1455088" y="42733"/>
                  </a:lnTo>
                  <a:cubicBezTo>
                    <a:pt x="1447137" y="48034"/>
                    <a:pt x="1440546" y="56487"/>
                    <a:pt x="1431234" y="58636"/>
                  </a:cubicBezTo>
                  <a:cubicBezTo>
                    <a:pt x="1405280" y="64625"/>
                    <a:pt x="1378048" y="62537"/>
                    <a:pt x="1351721" y="66587"/>
                  </a:cubicBezTo>
                  <a:cubicBezTo>
                    <a:pt x="1343437" y="67861"/>
                    <a:pt x="1335819" y="71888"/>
                    <a:pt x="1327868" y="74539"/>
                  </a:cubicBezTo>
                  <a:cubicBezTo>
                    <a:pt x="1319917" y="71888"/>
                    <a:pt x="1312073" y="68890"/>
                    <a:pt x="1304014" y="66587"/>
                  </a:cubicBezTo>
                  <a:cubicBezTo>
                    <a:pt x="1234098" y="46611"/>
                    <a:pt x="1305568" y="69755"/>
                    <a:pt x="1248354" y="50685"/>
                  </a:cubicBezTo>
                  <a:cubicBezTo>
                    <a:pt x="1225553" y="52965"/>
                    <a:pt x="1173642" y="52260"/>
                    <a:pt x="1144988" y="66587"/>
                  </a:cubicBezTo>
                  <a:cubicBezTo>
                    <a:pt x="1136441" y="70861"/>
                    <a:pt x="1128475" y="76372"/>
                    <a:pt x="1121134" y="82490"/>
                  </a:cubicBezTo>
                  <a:cubicBezTo>
                    <a:pt x="1112495" y="89689"/>
                    <a:pt x="1107848" y="102501"/>
                    <a:pt x="1097280" y="106344"/>
                  </a:cubicBezTo>
                  <a:cubicBezTo>
                    <a:pt x="1077198" y="113647"/>
                    <a:pt x="1054873" y="111645"/>
                    <a:pt x="1033669" y="114295"/>
                  </a:cubicBezTo>
                  <a:lnTo>
                    <a:pt x="985961" y="130198"/>
                  </a:lnTo>
                  <a:cubicBezTo>
                    <a:pt x="978010" y="132848"/>
                    <a:pt x="970326" y="136505"/>
                    <a:pt x="962108" y="138149"/>
                  </a:cubicBezTo>
                  <a:lnTo>
                    <a:pt x="922351" y="146100"/>
                  </a:lnTo>
                  <a:cubicBezTo>
                    <a:pt x="808486" y="136612"/>
                    <a:pt x="821276" y="133148"/>
                    <a:pt x="691763" y="146100"/>
                  </a:cubicBezTo>
                  <a:cubicBezTo>
                    <a:pt x="683423" y="146934"/>
                    <a:pt x="675995" y="151847"/>
                    <a:pt x="667909" y="154052"/>
                  </a:cubicBezTo>
                  <a:cubicBezTo>
                    <a:pt x="646823" y="159803"/>
                    <a:pt x="604299" y="169954"/>
                    <a:pt x="604299" y="169954"/>
                  </a:cubicBezTo>
                  <a:cubicBezTo>
                    <a:pt x="553941" y="167304"/>
                    <a:pt x="503293" y="168011"/>
                    <a:pt x="453224" y="162003"/>
                  </a:cubicBezTo>
                  <a:cubicBezTo>
                    <a:pt x="436580" y="160006"/>
                    <a:pt x="483326" y="104941"/>
                    <a:pt x="467423" y="99640"/>
                  </a:cubicBezTo>
                  <a:cubicBezTo>
                    <a:pt x="407467" y="79655"/>
                    <a:pt x="419462" y="153074"/>
                    <a:pt x="357808" y="122247"/>
                  </a:cubicBezTo>
                  <a:cubicBezTo>
                    <a:pt x="350311" y="118499"/>
                    <a:pt x="402912" y="103388"/>
                    <a:pt x="395415" y="99640"/>
                  </a:cubicBezTo>
                  <a:cubicBezTo>
                    <a:pt x="333760" y="68812"/>
                    <a:pt x="311358" y="119628"/>
                    <a:pt x="251399" y="99640"/>
                  </a:cubicBezTo>
                  <a:cubicBezTo>
                    <a:pt x="208992" y="102291"/>
                    <a:pt x="201126" y="92652"/>
                    <a:pt x="159026" y="98393"/>
                  </a:cubicBezTo>
                  <a:cubicBezTo>
                    <a:pt x="142417" y="100658"/>
                    <a:pt x="111318" y="114295"/>
                    <a:pt x="111318" y="114295"/>
                  </a:cubicBezTo>
                  <a:cubicBezTo>
                    <a:pt x="103367" y="119596"/>
                    <a:pt x="96248" y="126434"/>
                    <a:pt x="87464" y="130198"/>
                  </a:cubicBezTo>
                  <a:cubicBezTo>
                    <a:pt x="77420" y="134503"/>
                    <a:pt x="64752" y="132087"/>
                    <a:pt x="55659" y="138149"/>
                  </a:cubicBezTo>
                  <a:cubicBezTo>
                    <a:pt x="47708" y="143450"/>
                    <a:pt x="46513" y="155246"/>
                    <a:pt x="39756" y="162003"/>
                  </a:cubicBezTo>
                  <a:cubicBezTo>
                    <a:pt x="30160" y="171599"/>
                    <a:pt x="12549" y="179582"/>
                    <a:pt x="0" y="185857"/>
                  </a:cubicBezTo>
                </a:path>
              </a:pathLst>
            </a:custGeom>
            <a:ln w="5715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3399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828306" y="1635646"/>
              <a:ext cx="183854" cy="614903"/>
            </a:xfrm>
            <a:custGeom>
              <a:avLst/>
              <a:gdLst>
                <a:gd name="connsiteX0" fmla="*/ 95416 w 174929"/>
                <a:gd name="connsiteY0" fmla="*/ 542895 h 542895"/>
                <a:gd name="connsiteX1" fmla="*/ 63611 w 174929"/>
                <a:gd name="connsiteY1" fmla="*/ 495187 h 542895"/>
                <a:gd name="connsiteX2" fmla="*/ 47708 w 174929"/>
                <a:gd name="connsiteY2" fmla="*/ 471333 h 542895"/>
                <a:gd name="connsiteX3" fmla="*/ 23854 w 174929"/>
                <a:gd name="connsiteY3" fmla="*/ 399771 h 542895"/>
                <a:gd name="connsiteX4" fmla="*/ 15903 w 174929"/>
                <a:gd name="connsiteY4" fmla="*/ 375917 h 542895"/>
                <a:gd name="connsiteX5" fmla="*/ 0 w 174929"/>
                <a:gd name="connsiteY5" fmla="*/ 352064 h 542895"/>
                <a:gd name="connsiteX6" fmla="*/ 7951 w 174929"/>
                <a:gd name="connsiteY6" fmla="*/ 320258 h 542895"/>
                <a:gd name="connsiteX7" fmla="*/ 31805 w 174929"/>
                <a:gd name="connsiteY7" fmla="*/ 296404 h 542895"/>
                <a:gd name="connsiteX8" fmla="*/ 63611 w 174929"/>
                <a:gd name="connsiteY8" fmla="*/ 248697 h 542895"/>
                <a:gd name="connsiteX9" fmla="*/ 63611 w 174929"/>
                <a:gd name="connsiteY9" fmla="*/ 248697 h 542895"/>
                <a:gd name="connsiteX10" fmla="*/ 79513 w 174929"/>
                <a:gd name="connsiteY10" fmla="*/ 216891 h 542895"/>
                <a:gd name="connsiteX11" fmla="*/ 87464 w 174929"/>
                <a:gd name="connsiteY11" fmla="*/ 193037 h 542895"/>
                <a:gd name="connsiteX12" fmla="*/ 127221 w 174929"/>
                <a:gd name="connsiteY12" fmla="*/ 145330 h 542895"/>
                <a:gd name="connsiteX13" fmla="*/ 135172 w 174929"/>
                <a:gd name="connsiteY13" fmla="*/ 121476 h 542895"/>
                <a:gd name="connsiteX14" fmla="*/ 151075 w 174929"/>
                <a:gd name="connsiteY14" fmla="*/ 26060 h 542895"/>
                <a:gd name="connsiteX15" fmla="*/ 174929 w 174929"/>
                <a:gd name="connsiteY15" fmla="*/ 2206 h 54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929" h="542895">
                  <a:moveTo>
                    <a:pt x="95416" y="542895"/>
                  </a:moveTo>
                  <a:lnTo>
                    <a:pt x="63611" y="495187"/>
                  </a:lnTo>
                  <a:lnTo>
                    <a:pt x="47708" y="471333"/>
                  </a:lnTo>
                  <a:lnTo>
                    <a:pt x="23854" y="399771"/>
                  </a:lnTo>
                  <a:cubicBezTo>
                    <a:pt x="21204" y="391820"/>
                    <a:pt x="20552" y="382891"/>
                    <a:pt x="15903" y="375917"/>
                  </a:cubicBezTo>
                  <a:lnTo>
                    <a:pt x="0" y="352064"/>
                  </a:lnTo>
                  <a:cubicBezTo>
                    <a:pt x="2650" y="341462"/>
                    <a:pt x="2529" y="329746"/>
                    <a:pt x="7951" y="320258"/>
                  </a:cubicBezTo>
                  <a:cubicBezTo>
                    <a:pt x="13530" y="310495"/>
                    <a:pt x="24901" y="305280"/>
                    <a:pt x="31805" y="296404"/>
                  </a:cubicBezTo>
                  <a:cubicBezTo>
                    <a:pt x="43539" y="281318"/>
                    <a:pt x="53009" y="264599"/>
                    <a:pt x="63611" y="248697"/>
                  </a:cubicBezTo>
                  <a:lnTo>
                    <a:pt x="63611" y="248697"/>
                  </a:lnTo>
                  <a:cubicBezTo>
                    <a:pt x="68912" y="238095"/>
                    <a:pt x="74844" y="227786"/>
                    <a:pt x="79513" y="216891"/>
                  </a:cubicBezTo>
                  <a:cubicBezTo>
                    <a:pt x="82814" y="209187"/>
                    <a:pt x="83716" y="200534"/>
                    <a:pt x="87464" y="193037"/>
                  </a:cubicBezTo>
                  <a:cubicBezTo>
                    <a:pt x="98533" y="170900"/>
                    <a:pt x="109639" y="162912"/>
                    <a:pt x="127221" y="145330"/>
                  </a:cubicBezTo>
                  <a:cubicBezTo>
                    <a:pt x="129871" y="137379"/>
                    <a:pt x="133794" y="129743"/>
                    <a:pt x="135172" y="121476"/>
                  </a:cubicBezTo>
                  <a:cubicBezTo>
                    <a:pt x="139580" y="95026"/>
                    <a:pt x="137095" y="54021"/>
                    <a:pt x="151075" y="26060"/>
                  </a:cubicBezTo>
                  <a:cubicBezTo>
                    <a:pt x="164104" y="0"/>
                    <a:pt x="158625" y="2206"/>
                    <a:pt x="174929" y="2206"/>
                  </a:cubicBezTo>
                </a:path>
              </a:pathLst>
            </a:custGeom>
            <a:ln w="5715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494350" y="2211710"/>
              <a:ext cx="661826" cy="571247"/>
            </a:xfrm>
            <a:custGeom>
              <a:avLst/>
              <a:gdLst>
                <a:gd name="connsiteX0" fmla="*/ 580446 w 580446"/>
                <a:gd name="connsiteY0" fmla="*/ 0 h 500933"/>
                <a:gd name="connsiteX1" fmla="*/ 572494 w 580446"/>
                <a:gd name="connsiteY1" fmla="*/ 23854 h 500933"/>
                <a:gd name="connsiteX2" fmla="*/ 524786 w 580446"/>
                <a:gd name="connsiteY2" fmla="*/ 55659 h 500933"/>
                <a:gd name="connsiteX3" fmla="*/ 477079 w 580446"/>
                <a:gd name="connsiteY3" fmla="*/ 95416 h 500933"/>
                <a:gd name="connsiteX4" fmla="*/ 461176 w 580446"/>
                <a:gd name="connsiteY4" fmla="*/ 119270 h 500933"/>
                <a:gd name="connsiteX5" fmla="*/ 381663 w 580446"/>
                <a:gd name="connsiteY5" fmla="*/ 166978 h 500933"/>
                <a:gd name="connsiteX6" fmla="*/ 333955 w 580446"/>
                <a:gd name="connsiteY6" fmla="*/ 174929 h 500933"/>
                <a:gd name="connsiteX7" fmla="*/ 302150 w 580446"/>
                <a:gd name="connsiteY7" fmla="*/ 190832 h 500933"/>
                <a:gd name="connsiteX8" fmla="*/ 246491 w 580446"/>
                <a:gd name="connsiteY8" fmla="*/ 262393 h 500933"/>
                <a:gd name="connsiteX9" fmla="*/ 230588 w 580446"/>
                <a:gd name="connsiteY9" fmla="*/ 286247 h 500933"/>
                <a:gd name="connsiteX10" fmla="*/ 222637 w 580446"/>
                <a:gd name="connsiteY10" fmla="*/ 365760 h 500933"/>
                <a:gd name="connsiteX11" fmla="*/ 166978 w 580446"/>
                <a:gd name="connsiteY11" fmla="*/ 381663 h 500933"/>
                <a:gd name="connsiteX12" fmla="*/ 87465 w 580446"/>
                <a:gd name="connsiteY12" fmla="*/ 437322 h 500933"/>
                <a:gd name="connsiteX13" fmla="*/ 63611 w 580446"/>
                <a:gd name="connsiteY13" fmla="*/ 445273 h 500933"/>
                <a:gd name="connsiteX14" fmla="*/ 39757 w 580446"/>
                <a:gd name="connsiteY14" fmla="*/ 469127 h 500933"/>
                <a:gd name="connsiteX15" fmla="*/ 15903 w 580446"/>
                <a:gd name="connsiteY15" fmla="*/ 477079 h 500933"/>
                <a:gd name="connsiteX16" fmla="*/ 0 w 580446"/>
                <a:gd name="connsiteY16" fmla="*/ 500933 h 50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0446" h="500933">
                  <a:moveTo>
                    <a:pt x="580446" y="0"/>
                  </a:moveTo>
                  <a:cubicBezTo>
                    <a:pt x="577795" y="7951"/>
                    <a:pt x="578421" y="17927"/>
                    <a:pt x="572494" y="23854"/>
                  </a:cubicBezTo>
                  <a:cubicBezTo>
                    <a:pt x="558979" y="37369"/>
                    <a:pt x="538301" y="42144"/>
                    <a:pt x="524786" y="55659"/>
                  </a:cubicBezTo>
                  <a:cubicBezTo>
                    <a:pt x="494175" y="86270"/>
                    <a:pt x="510288" y="73275"/>
                    <a:pt x="477079" y="95416"/>
                  </a:cubicBezTo>
                  <a:cubicBezTo>
                    <a:pt x="471778" y="103367"/>
                    <a:pt x="468368" y="112977"/>
                    <a:pt x="461176" y="119270"/>
                  </a:cubicBezTo>
                  <a:cubicBezTo>
                    <a:pt x="451893" y="127393"/>
                    <a:pt x="400616" y="161292"/>
                    <a:pt x="381663" y="166978"/>
                  </a:cubicBezTo>
                  <a:cubicBezTo>
                    <a:pt x="366221" y="171611"/>
                    <a:pt x="349858" y="172279"/>
                    <a:pt x="333955" y="174929"/>
                  </a:cubicBezTo>
                  <a:cubicBezTo>
                    <a:pt x="323353" y="180230"/>
                    <a:pt x="311795" y="183942"/>
                    <a:pt x="302150" y="190832"/>
                  </a:cubicBezTo>
                  <a:cubicBezTo>
                    <a:pt x="278370" y="207818"/>
                    <a:pt x="261438" y="239973"/>
                    <a:pt x="246491" y="262393"/>
                  </a:cubicBezTo>
                  <a:lnTo>
                    <a:pt x="230588" y="286247"/>
                  </a:lnTo>
                  <a:cubicBezTo>
                    <a:pt x="227938" y="312751"/>
                    <a:pt x="237412" y="343597"/>
                    <a:pt x="222637" y="365760"/>
                  </a:cubicBezTo>
                  <a:cubicBezTo>
                    <a:pt x="211934" y="381815"/>
                    <a:pt x="184497" y="373577"/>
                    <a:pt x="166978" y="381663"/>
                  </a:cubicBezTo>
                  <a:cubicBezTo>
                    <a:pt x="107498" y="409116"/>
                    <a:pt x="135077" y="410115"/>
                    <a:pt x="87465" y="437322"/>
                  </a:cubicBezTo>
                  <a:cubicBezTo>
                    <a:pt x="80188" y="441480"/>
                    <a:pt x="71562" y="442623"/>
                    <a:pt x="63611" y="445273"/>
                  </a:cubicBezTo>
                  <a:cubicBezTo>
                    <a:pt x="55660" y="453224"/>
                    <a:pt x="49113" y="462889"/>
                    <a:pt x="39757" y="469127"/>
                  </a:cubicBezTo>
                  <a:cubicBezTo>
                    <a:pt x="32783" y="473776"/>
                    <a:pt x="22448" y="471843"/>
                    <a:pt x="15903" y="477079"/>
                  </a:cubicBezTo>
                  <a:cubicBezTo>
                    <a:pt x="8441" y="483049"/>
                    <a:pt x="0" y="500933"/>
                    <a:pt x="0" y="500933"/>
                  </a:cubicBezTo>
                </a:path>
              </a:pathLst>
            </a:custGeom>
            <a:ln w="5715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303520" y="1762676"/>
              <a:ext cx="580445" cy="439835"/>
            </a:xfrm>
            <a:custGeom>
              <a:avLst/>
              <a:gdLst>
                <a:gd name="connsiteX0" fmla="*/ 580445 w 580445"/>
                <a:gd name="connsiteY0" fmla="*/ 439835 h 439835"/>
                <a:gd name="connsiteX1" fmla="*/ 564543 w 580445"/>
                <a:gd name="connsiteY1" fmla="*/ 415981 h 439835"/>
                <a:gd name="connsiteX2" fmla="*/ 556591 w 580445"/>
                <a:gd name="connsiteY2" fmla="*/ 392127 h 439835"/>
                <a:gd name="connsiteX3" fmla="*/ 516835 w 580445"/>
                <a:gd name="connsiteY3" fmla="*/ 344420 h 439835"/>
                <a:gd name="connsiteX4" fmla="*/ 477078 w 580445"/>
                <a:gd name="connsiteY4" fmla="*/ 336468 h 439835"/>
                <a:gd name="connsiteX5" fmla="*/ 453224 w 580445"/>
                <a:gd name="connsiteY5" fmla="*/ 320566 h 439835"/>
                <a:gd name="connsiteX6" fmla="*/ 429370 w 580445"/>
                <a:gd name="connsiteY6" fmla="*/ 312614 h 439835"/>
                <a:gd name="connsiteX7" fmla="*/ 357809 w 580445"/>
                <a:gd name="connsiteY7" fmla="*/ 272858 h 439835"/>
                <a:gd name="connsiteX8" fmla="*/ 286247 w 580445"/>
                <a:gd name="connsiteY8" fmla="*/ 249004 h 439835"/>
                <a:gd name="connsiteX9" fmla="*/ 159026 w 580445"/>
                <a:gd name="connsiteY9" fmla="*/ 233101 h 439835"/>
                <a:gd name="connsiteX10" fmla="*/ 47708 w 580445"/>
                <a:gd name="connsiteY10" fmla="*/ 217199 h 439835"/>
                <a:gd name="connsiteX11" fmla="*/ 47708 w 580445"/>
                <a:gd name="connsiteY11" fmla="*/ 137686 h 439835"/>
                <a:gd name="connsiteX12" fmla="*/ 63610 w 580445"/>
                <a:gd name="connsiteY12" fmla="*/ 89978 h 439835"/>
                <a:gd name="connsiteX13" fmla="*/ 47708 w 580445"/>
                <a:gd name="connsiteY13" fmla="*/ 18416 h 439835"/>
                <a:gd name="connsiteX14" fmla="*/ 23854 w 580445"/>
                <a:gd name="connsiteY14" fmla="*/ 2514 h 439835"/>
                <a:gd name="connsiteX15" fmla="*/ 0 w 580445"/>
                <a:gd name="connsiteY15" fmla="*/ 2514 h 43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45" h="439835">
                  <a:moveTo>
                    <a:pt x="580445" y="439835"/>
                  </a:moveTo>
                  <a:cubicBezTo>
                    <a:pt x="575144" y="431884"/>
                    <a:pt x="568817" y="424528"/>
                    <a:pt x="564543" y="415981"/>
                  </a:cubicBezTo>
                  <a:cubicBezTo>
                    <a:pt x="560795" y="408484"/>
                    <a:pt x="560339" y="399624"/>
                    <a:pt x="556591" y="392127"/>
                  </a:cubicBezTo>
                  <a:cubicBezTo>
                    <a:pt x="550502" y="379950"/>
                    <a:pt x="528558" y="350282"/>
                    <a:pt x="516835" y="344420"/>
                  </a:cubicBezTo>
                  <a:cubicBezTo>
                    <a:pt x="504747" y="338376"/>
                    <a:pt x="490330" y="339119"/>
                    <a:pt x="477078" y="336468"/>
                  </a:cubicBezTo>
                  <a:cubicBezTo>
                    <a:pt x="469127" y="331167"/>
                    <a:pt x="461771" y="324840"/>
                    <a:pt x="453224" y="320566"/>
                  </a:cubicBezTo>
                  <a:cubicBezTo>
                    <a:pt x="445727" y="316818"/>
                    <a:pt x="436697" y="316684"/>
                    <a:pt x="429370" y="312614"/>
                  </a:cubicBezTo>
                  <a:cubicBezTo>
                    <a:pt x="347353" y="267048"/>
                    <a:pt x="411782" y="290848"/>
                    <a:pt x="357809" y="272858"/>
                  </a:cubicBezTo>
                  <a:cubicBezTo>
                    <a:pt x="322475" y="249302"/>
                    <a:pt x="340117" y="256350"/>
                    <a:pt x="286247" y="249004"/>
                  </a:cubicBezTo>
                  <a:cubicBezTo>
                    <a:pt x="243902" y="243230"/>
                    <a:pt x="201459" y="238193"/>
                    <a:pt x="159026" y="233101"/>
                  </a:cubicBezTo>
                  <a:cubicBezTo>
                    <a:pt x="64583" y="221768"/>
                    <a:pt x="116320" y="230921"/>
                    <a:pt x="47708" y="217199"/>
                  </a:cubicBezTo>
                  <a:cubicBezTo>
                    <a:pt x="35316" y="180023"/>
                    <a:pt x="35249" y="191675"/>
                    <a:pt x="47708" y="137686"/>
                  </a:cubicBezTo>
                  <a:cubicBezTo>
                    <a:pt x="51477" y="121352"/>
                    <a:pt x="63610" y="89978"/>
                    <a:pt x="63610" y="89978"/>
                  </a:cubicBezTo>
                  <a:cubicBezTo>
                    <a:pt x="63529" y="89491"/>
                    <a:pt x="55949" y="28718"/>
                    <a:pt x="47708" y="18416"/>
                  </a:cubicBezTo>
                  <a:cubicBezTo>
                    <a:pt x="41738" y="10954"/>
                    <a:pt x="32920" y="5536"/>
                    <a:pt x="23854" y="2514"/>
                  </a:cubicBezTo>
                  <a:cubicBezTo>
                    <a:pt x="16311" y="0"/>
                    <a:pt x="7951" y="2514"/>
                    <a:pt x="0" y="2514"/>
                  </a:cubicBezTo>
                </a:path>
              </a:pathLst>
            </a:custGeom>
            <a:ln w="5715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104737" y="1907563"/>
              <a:ext cx="230588" cy="77613"/>
            </a:xfrm>
            <a:custGeom>
              <a:avLst/>
              <a:gdLst>
                <a:gd name="connsiteX0" fmla="*/ 230588 w 230588"/>
                <a:gd name="connsiteY0" fmla="*/ 56409 h 77613"/>
                <a:gd name="connsiteX1" fmla="*/ 182880 w 230588"/>
                <a:gd name="connsiteY1" fmla="*/ 72312 h 77613"/>
                <a:gd name="connsiteX2" fmla="*/ 135173 w 230588"/>
                <a:gd name="connsiteY2" fmla="*/ 56409 h 77613"/>
                <a:gd name="connsiteX3" fmla="*/ 111319 w 230588"/>
                <a:gd name="connsiteY3" fmla="*/ 48458 h 77613"/>
                <a:gd name="connsiteX4" fmla="*/ 87465 w 230588"/>
                <a:gd name="connsiteY4" fmla="*/ 24604 h 77613"/>
                <a:gd name="connsiteX5" fmla="*/ 15903 w 230588"/>
                <a:gd name="connsiteY5" fmla="*/ 750 h 77613"/>
                <a:gd name="connsiteX6" fmla="*/ 0 w 230588"/>
                <a:gd name="connsiteY6" fmla="*/ 750 h 7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588" h="77613">
                  <a:moveTo>
                    <a:pt x="230588" y="56409"/>
                  </a:moveTo>
                  <a:cubicBezTo>
                    <a:pt x="214685" y="61710"/>
                    <a:pt x="198783" y="77613"/>
                    <a:pt x="182880" y="72312"/>
                  </a:cubicBezTo>
                  <a:lnTo>
                    <a:pt x="135173" y="56409"/>
                  </a:lnTo>
                  <a:lnTo>
                    <a:pt x="111319" y="48458"/>
                  </a:lnTo>
                  <a:cubicBezTo>
                    <a:pt x="103368" y="40507"/>
                    <a:pt x="96615" y="31140"/>
                    <a:pt x="87465" y="24604"/>
                  </a:cubicBezTo>
                  <a:cubicBezTo>
                    <a:pt x="64537" y="8227"/>
                    <a:pt x="43379" y="4675"/>
                    <a:pt x="15903" y="750"/>
                  </a:cubicBezTo>
                  <a:cubicBezTo>
                    <a:pt x="10655" y="0"/>
                    <a:pt x="5301" y="750"/>
                    <a:pt x="0" y="750"/>
                  </a:cubicBezTo>
                </a:path>
              </a:pathLst>
            </a:custGeom>
            <a:ln w="5715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539552" y="1779662"/>
            <a:ext cx="3342332" cy="206210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 smtClean="0">
                <a:latin typeface="华文新魏" pitchFamily="2" charset="-122"/>
                <a:ea typeface="华文新魏" pitchFamily="2" charset="-122"/>
              </a:rPr>
              <a:t>世界上流域面积最广</a:t>
            </a:r>
            <a:endParaRPr lang="en-US" altLang="zh-CN" sz="24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 smtClean="0">
                <a:latin typeface="华文新魏" pitchFamily="2" charset="-122"/>
                <a:ea typeface="华文新魏" pitchFamily="2" charset="-122"/>
              </a:rPr>
              <a:t>水量最大的河流</a:t>
            </a:r>
            <a:endParaRPr lang="en-US" altLang="zh-CN" sz="24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 smtClean="0">
                <a:latin typeface="华文新魏" pitchFamily="2" charset="-122"/>
                <a:ea typeface="华文新魏" pitchFamily="2" charset="-122"/>
              </a:rPr>
              <a:t>世界第二长河</a:t>
            </a:r>
            <a:endParaRPr lang="en-US" altLang="zh-CN" sz="24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endParaRPr lang="en-US" altLang="zh-CN" sz="2000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0" y="3759671"/>
            <a:ext cx="20859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任意多边形 22"/>
          <p:cNvSpPr/>
          <p:nvPr/>
        </p:nvSpPr>
        <p:spPr>
          <a:xfrm>
            <a:off x="6575729" y="217070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可选过程 17"/>
          <p:cNvSpPr/>
          <p:nvPr/>
        </p:nvSpPr>
        <p:spPr>
          <a:xfrm>
            <a:off x="1763688" y="915566"/>
            <a:ext cx="5616624" cy="648072"/>
          </a:xfrm>
          <a:prstGeom prst="flowChartAlternateProcess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为什么亚马孙河的水量特别丰富？</a:t>
            </a:r>
            <a:endParaRPr lang="en-US" altLang="zh-CN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Picture 5" descr="亚马孙河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1792729"/>
            <a:ext cx="4608512" cy="250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流程图: 可选过程 20"/>
          <p:cNvSpPr/>
          <p:nvPr/>
        </p:nvSpPr>
        <p:spPr>
          <a:xfrm>
            <a:off x="827584" y="4299942"/>
            <a:ext cx="7992888" cy="792088"/>
          </a:xfrm>
          <a:prstGeom prst="flowChartAlternateProcess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为什么巴西最大的水电站伊泰普没有在亚马孙河建设呢？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1707654"/>
            <a:ext cx="236355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十六角星 12"/>
          <p:cNvSpPr/>
          <p:nvPr/>
        </p:nvSpPr>
        <p:spPr>
          <a:xfrm>
            <a:off x="2195736" y="3507854"/>
            <a:ext cx="144016" cy="144016"/>
          </a:xfrm>
          <a:prstGeom prst="star16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1707654"/>
            <a:ext cx="275028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16183E-7 L 0.18126 -0.0083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1" grpId="1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987574"/>
            <a:ext cx="4248472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555776" y="172914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002060"/>
                </a:solidFill>
              </a:rPr>
              <a:t>亚</a:t>
            </a:r>
            <a:endParaRPr lang="zh-CN" altLang="en-US" sz="1600" b="1" i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9792" y="156363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亚马孙平原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热带雨林气候</a:t>
            </a:r>
            <a:r>
              <a:rPr lang="zh-CN" altLang="en-US" b="1" dirty="0" smtClean="0">
                <a:solidFill>
                  <a:srgbClr val="003300"/>
                </a:solidFill>
              </a:rPr>
              <a:t>植被：雨林</a:t>
            </a:r>
            <a:endParaRPr lang="zh-CN" altLang="en-US" b="1" dirty="0">
              <a:solidFill>
                <a:srgbClr val="0033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7904" y="2715766"/>
            <a:ext cx="15841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巴西高原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热带草原气候</a:t>
            </a:r>
            <a:r>
              <a:rPr lang="zh-CN" altLang="en-US" b="1" dirty="0" smtClean="0">
                <a:solidFill>
                  <a:srgbClr val="003300"/>
                </a:solidFill>
              </a:rPr>
              <a:t>植被：草原</a:t>
            </a:r>
          </a:p>
          <a:p>
            <a:endParaRPr lang="zh-CN" alt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1668165"/>
            <a:ext cx="351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002060"/>
                </a:solidFill>
              </a:rPr>
              <a:t>马</a:t>
            </a:r>
            <a:r>
              <a:rPr lang="zh-CN" altLang="en-US" b="1" i="1" dirty="0" smtClean="0">
                <a:solidFill>
                  <a:srgbClr val="002060"/>
                </a:solidFill>
              </a:rPr>
              <a:t>  </a:t>
            </a:r>
            <a:endParaRPr lang="zh-CN" altLang="en-US" b="1" i="1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880" y="1635646"/>
            <a:ext cx="41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002060"/>
                </a:solidFill>
              </a:rPr>
              <a:t>孙</a:t>
            </a:r>
            <a:endParaRPr lang="zh-CN" altLang="en-US" sz="1600" b="1" i="1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1920" y="1563638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002060"/>
                </a:solidFill>
              </a:rPr>
              <a:t>河</a:t>
            </a:r>
            <a:endParaRPr lang="zh-CN" altLang="en-US" sz="1600" b="1" i="1" dirty="0">
              <a:solidFill>
                <a:srgbClr val="00206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76064" y="4104456"/>
            <a:ext cx="1475656" cy="4835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记笔记啦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可选过程 6"/>
          <p:cNvSpPr/>
          <p:nvPr/>
        </p:nvSpPr>
        <p:spPr>
          <a:xfrm>
            <a:off x="5486400" y="1779662"/>
            <a:ext cx="3190056" cy="1368152"/>
          </a:xfrm>
          <a:prstGeom prst="flowChartAlternateProcess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在赤道附近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终年高温多雨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3" cstate="print"/>
          <a:srcRect l="32651" t="6931" r="13818" b="58780"/>
          <a:stretch>
            <a:fillRect/>
          </a:stretch>
        </p:blipFill>
        <p:spPr bwMode="auto">
          <a:xfrm rot="2963407" flipH="1">
            <a:off x="7282059" y="3083399"/>
            <a:ext cx="2051029" cy="238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203598"/>
            <a:ext cx="4495800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3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>
          <a:blip r:embed="rId4" cstate="print"/>
          <a:srcRect l="32651" t="6931" r="13818" b="58780"/>
          <a:stretch>
            <a:fillRect/>
          </a:stretch>
        </p:blipFill>
        <p:spPr bwMode="auto">
          <a:xfrm rot="2963407" flipH="1">
            <a:off x="7282059" y="3083399"/>
            <a:ext cx="2051029" cy="238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26"/>
          <p:cNvSpPr txBox="1"/>
          <p:nvPr/>
        </p:nvSpPr>
        <p:spPr>
          <a:xfrm>
            <a:off x="3054926" y="199390"/>
            <a:ext cx="326243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热带雨林的开发与保护</a:t>
            </a:r>
          </a:p>
        </p:txBody>
      </p:sp>
      <p:pic>
        <p:nvPicPr>
          <p:cNvPr id="11" name="热带雨林的作用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p:transition spd="med" advClick="0" advTm="2000">
    <p:dissolv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5" name="矩形 4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7" name="TextBox 1"/>
          <p:cNvSpPr txBox="1"/>
          <p:nvPr/>
        </p:nvSpPr>
        <p:spPr>
          <a:xfrm>
            <a:off x="1174315" y="237951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itchFamily="2" charset="-122"/>
                <a:ea typeface="华文琥珀" pitchFamily="2" charset="-122"/>
              </a:rPr>
              <a:t>济南市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itchFamily="2" charset="-122"/>
                <a:ea typeface="华文琥珀" pitchFamily="2" charset="-122"/>
              </a:rPr>
              <a:t>2020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itchFamily="2" charset="-122"/>
                <a:ea typeface="华文琥珀" pitchFamily="2" charset="-122"/>
              </a:rPr>
              <a:t>年春季学期延期开学网络学习资源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2312573" y="669461"/>
            <a:ext cx="44748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初中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1" dirty="0" smtClean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地理</a:t>
            </a:r>
            <a:r>
              <a:rPr lang="en-US" altLang="zh-CN" sz="2800" b="1" dirty="0" smtClean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1" dirty="0" smtClean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七年级</a:t>
            </a:r>
          </a:p>
        </p:txBody>
      </p:sp>
      <p:pic>
        <p:nvPicPr>
          <p:cNvPr id="12" name="Picture 2" descr="https://p0.ssl.qhimgs1.com/sdr/400__/t01d585e45916932d20.jpg"/>
          <p:cNvPicPr>
            <a:picLocks noChangeAspect="1" noChangeArrowheads="1"/>
          </p:cNvPicPr>
          <p:nvPr/>
        </p:nvPicPr>
        <p:blipFill>
          <a:blip r:embed="rId3" cstate="print">
            <a:lum bright="85000"/>
          </a:blip>
          <a:srcRect b="5333"/>
          <a:stretch>
            <a:fillRect/>
          </a:stretch>
        </p:blipFill>
        <p:spPr bwMode="auto">
          <a:xfrm>
            <a:off x="2878454" y="914400"/>
            <a:ext cx="3410585" cy="3647440"/>
          </a:xfrm>
          <a:prstGeom prst="rect">
            <a:avLst/>
          </a:prstGeom>
          <a:noFill/>
        </p:spPr>
      </p:pic>
      <p:sp>
        <p:nvSpPr>
          <p:cNvPr id="9" name="TextBox 6"/>
          <p:cNvSpPr txBox="1"/>
          <p:nvPr/>
        </p:nvSpPr>
        <p:spPr>
          <a:xfrm>
            <a:off x="323701" y="1342026"/>
            <a:ext cx="849702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第九章 西半球的</a:t>
            </a:r>
            <a:r>
              <a:rPr lang="zh-CN" sz="36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宋体" panose="02010600030101010101" pitchFamily="2" charset="-122"/>
              </a:rPr>
              <a:t>国家</a:t>
            </a:r>
            <a:endParaRPr lang="en-US" altLang="zh-CN" sz="4400" b="1" dirty="0" smtClean="0">
              <a:solidFill>
                <a:schemeClr val="bg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第二节 巴西</a:t>
            </a:r>
          </a:p>
        </p:txBody>
      </p:sp>
      <p:sp>
        <p:nvSpPr>
          <p:cNvPr id="10" name="TextBox 7"/>
          <p:cNvSpPr txBox="1"/>
          <p:nvPr/>
        </p:nvSpPr>
        <p:spPr>
          <a:xfrm>
            <a:off x="705549" y="3516684"/>
            <a:ext cx="77320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华文楷体" pitchFamily="2" charset="-122"/>
                <a:ea typeface="华文楷体" pitchFamily="2" charset="-122"/>
              </a:rPr>
              <a:t>山东省济南第十五中学   官晓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706819" y="4021481"/>
            <a:ext cx="77320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济南市教育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+mn-ea"/>
              </a:rPr>
              <a:t>教学研究院监制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464973" y="821861"/>
            <a:ext cx="44748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初中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1" dirty="0" smtClean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地理</a:t>
            </a:r>
            <a:r>
              <a:rPr lang="en-US" altLang="zh-CN" sz="2800" b="1" dirty="0" smtClean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1" dirty="0" smtClean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七年级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sp>
        <p:nvSpPr>
          <p:cNvPr id="8" name="Oval 6"/>
          <p:cNvSpPr/>
          <p:nvPr/>
        </p:nvSpPr>
        <p:spPr>
          <a:xfrm>
            <a:off x="3795463" y="2026540"/>
            <a:ext cx="398912" cy="3988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9" name="Oval 4"/>
          <p:cNvSpPr/>
          <p:nvPr/>
        </p:nvSpPr>
        <p:spPr>
          <a:xfrm>
            <a:off x="4352474" y="1200180"/>
            <a:ext cx="218935" cy="2189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0" name="Oval 12"/>
          <p:cNvSpPr/>
          <p:nvPr/>
        </p:nvSpPr>
        <p:spPr>
          <a:xfrm>
            <a:off x="3366860" y="2230350"/>
            <a:ext cx="390149" cy="3900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3059639" y="3526337"/>
            <a:ext cx="307221" cy="3071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2" name="Oval 15"/>
          <p:cNvSpPr/>
          <p:nvPr/>
        </p:nvSpPr>
        <p:spPr>
          <a:xfrm>
            <a:off x="4782134" y="2355493"/>
            <a:ext cx="395956" cy="395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67954" y="3319248"/>
            <a:ext cx="109186" cy="109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4" name="Oval 6"/>
          <p:cNvSpPr/>
          <p:nvPr/>
        </p:nvSpPr>
        <p:spPr>
          <a:xfrm>
            <a:off x="5041110" y="3833519"/>
            <a:ext cx="273967" cy="2739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5" name="Oval 15"/>
          <p:cNvSpPr/>
          <p:nvPr/>
        </p:nvSpPr>
        <p:spPr>
          <a:xfrm>
            <a:off x="2411760" y="177966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59218" y="3609671"/>
            <a:ext cx="140526" cy="14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39624" y="1644016"/>
            <a:ext cx="263920" cy="2638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/>
            <a:endParaRPr lang="zh-CN" altLang="en-US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8" name="Oval 6"/>
          <p:cNvSpPr/>
          <p:nvPr/>
        </p:nvSpPr>
        <p:spPr>
          <a:xfrm>
            <a:off x="4930845" y="1083924"/>
            <a:ext cx="116271" cy="1162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906416" y="2662239"/>
            <a:ext cx="711685" cy="7115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59223" y="877394"/>
            <a:ext cx="711685" cy="7115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712423" y="3679925"/>
            <a:ext cx="711685" cy="7115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372483" y="924054"/>
            <a:ext cx="711685" cy="7115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76337" y="2452623"/>
            <a:ext cx="711685" cy="71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9512" y="3435846"/>
            <a:ext cx="2592288" cy="12258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提供良好的生物生存环境、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维护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生物多样性</a:t>
            </a:r>
            <a:endParaRPr lang="zh-CN" alt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6444209" y="3723878"/>
            <a:ext cx="2304256" cy="8512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提供木材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、药材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食品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5616" y="987574"/>
            <a:ext cx="2016224" cy="47672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</a:t>
            </a:r>
            <a:r>
              <a:rPr 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新鲜空气</a:t>
            </a:r>
          </a:p>
        </p:txBody>
      </p:sp>
      <p:sp>
        <p:nvSpPr>
          <p:cNvPr id="29" name="Freeform 7"/>
          <p:cNvSpPr/>
          <p:nvPr/>
        </p:nvSpPr>
        <p:spPr bwMode="auto">
          <a:xfrm>
            <a:off x="1998601" y="1008456"/>
            <a:ext cx="4542534" cy="4135044"/>
          </a:xfrm>
          <a:custGeom>
            <a:avLst/>
            <a:gdLst>
              <a:gd name="T0" fmla="*/ 1576 w 2370"/>
              <a:gd name="T1" fmla="*/ 0 h 2041"/>
              <a:gd name="T2" fmla="*/ 1545 w 2370"/>
              <a:gd name="T3" fmla="*/ 478 h 2041"/>
              <a:gd name="T4" fmla="*/ 1714 w 2370"/>
              <a:gd name="T5" fmla="*/ 339 h 2041"/>
              <a:gd name="T6" fmla="*/ 1825 w 2370"/>
              <a:gd name="T7" fmla="*/ 118 h 2041"/>
              <a:gd name="T8" fmla="*/ 1783 w 2370"/>
              <a:gd name="T9" fmla="*/ 356 h 2041"/>
              <a:gd name="T10" fmla="*/ 1730 w 2370"/>
              <a:gd name="T11" fmla="*/ 388 h 2041"/>
              <a:gd name="T12" fmla="*/ 1533 w 2370"/>
              <a:gd name="T13" fmla="*/ 543 h 2041"/>
              <a:gd name="T14" fmla="*/ 1346 w 2370"/>
              <a:gd name="T15" fmla="*/ 863 h 2041"/>
              <a:gd name="T16" fmla="*/ 1479 w 2370"/>
              <a:gd name="T17" fmla="*/ 782 h 2041"/>
              <a:gd name="T18" fmla="*/ 1384 w 2370"/>
              <a:gd name="T19" fmla="*/ 861 h 2041"/>
              <a:gd name="T20" fmla="*/ 1296 w 2370"/>
              <a:gd name="T21" fmla="*/ 1203 h 2041"/>
              <a:gd name="T22" fmla="*/ 1862 w 2370"/>
              <a:gd name="T23" fmla="*/ 1179 h 2041"/>
              <a:gd name="T24" fmla="*/ 2135 w 2370"/>
              <a:gd name="T25" fmla="*/ 1181 h 2041"/>
              <a:gd name="T26" fmla="*/ 2156 w 2370"/>
              <a:gd name="T27" fmla="*/ 1181 h 2041"/>
              <a:gd name="T28" fmla="*/ 2370 w 2370"/>
              <a:gd name="T29" fmla="*/ 1101 h 2041"/>
              <a:gd name="T30" fmla="*/ 2058 w 2370"/>
              <a:gd name="T31" fmla="*/ 1294 h 2041"/>
              <a:gd name="T32" fmla="*/ 2142 w 2370"/>
              <a:gd name="T33" fmla="*/ 1334 h 2041"/>
              <a:gd name="T34" fmla="*/ 2070 w 2370"/>
              <a:gd name="T35" fmla="*/ 1382 h 2041"/>
              <a:gd name="T36" fmla="*/ 1953 w 2370"/>
              <a:gd name="T37" fmla="*/ 1242 h 2041"/>
              <a:gd name="T38" fmla="*/ 1603 w 2370"/>
              <a:gd name="T39" fmla="*/ 1230 h 2041"/>
              <a:gd name="T40" fmla="*/ 1801 w 2370"/>
              <a:gd name="T41" fmla="*/ 1478 h 2041"/>
              <a:gd name="T42" fmla="*/ 2067 w 2370"/>
              <a:gd name="T43" fmla="*/ 1586 h 2041"/>
              <a:gd name="T44" fmla="*/ 2061 w 2370"/>
              <a:gd name="T45" fmla="*/ 1682 h 2041"/>
              <a:gd name="T46" fmla="*/ 1812 w 2370"/>
              <a:gd name="T47" fmla="*/ 1528 h 2041"/>
              <a:gd name="T48" fmla="*/ 1693 w 2370"/>
              <a:gd name="T49" fmla="*/ 1572 h 2041"/>
              <a:gd name="T50" fmla="*/ 1675 w 2370"/>
              <a:gd name="T51" fmla="*/ 1393 h 2041"/>
              <a:gd name="T52" fmla="*/ 1588 w 2370"/>
              <a:gd name="T53" fmla="*/ 1264 h 2041"/>
              <a:gd name="T54" fmla="*/ 1296 w 2370"/>
              <a:gd name="T55" fmla="*/ 1296 h 2041"/>
              <a:gd name="T56" fmla="*/ 1508 w 2370"/>
              <a:gd name="T57" fmla="*/ 2041 h 2041"/>
              <a:gd name="T58" fmla="*/ 1169 w 2370"/>
              <a:gd name="T59" fmla="*/ 1384 h 2041"/>
              <a:gd name="T60" fmla="*/ 1032 w 2370"/>
              <a:gd name="T61" fmla="*/ 1284 h 2041"/>
              <a:gd name="T62" fmla="*/ 787 w 2370"/>
              <a:gd name="T63" fmla="*/ 1297 h 2041"/>
              <a:gd name="T64" fmla="*/ 754 w 2370"/>
              <a:gd name="T65" fmla="*/ 1442 h 2041"/>
              <a:gd name="T66" fmla="*/ 776 w 2370"/>
              <a:gd name="T67" fmla="*/ 1289 h 2041"/>
              <a:gd name="T68" fmla="*/ 644 w 2370"/>
              <a:gd name="T69" fmla="*/ 1392 h 2041"/>
              <a:gd name="T70" fmla="*/ 931 w 2370"/>
              <a:gd name="T71" fmla="*/ 1227 h 2041"/>
              <a:gd name="T72" fmla="*/ 703 w 2370"/>
              <a:gd name="T73" fmla="*/ 1136 h 2041"/>
              <a:gd name="T74" fmla="*/ 431 w 2370"/>
              <a:gd name="T75" fmla="*/ 1270 h 2041"/>
              <a:gd name="T76" fmla="*/ 255 w 2370"/>
              <a:gd name="T77" fmla="*/ 1161 h 2041"/>
              <a:gd name="T78" fmla="*/ 75 w 2370"/>
              <a:gd name="T79" fmla="*/ 1088 h 2041"/>
              <a:gd name="T80" fmla="*/ 423 w 2370"/>
              <a:gd name="T81" fmla="*/ 1136 h 2041"/>
              <a:gd name="T82" fmla="*/ 643 w 2370"/>
              <a:gd name="T83" fmla="*/ 1095 h 2041"/>
              <a:gd name="T84" fmla="*/ 390 w 2370"/>
              <a:gd name="T85" fmla="*/ 717 h 2041"/>
              <a:gd name="T86" fmla="*/ 413 w 2370"/>
              <a:gd name="T87" fmla="*/ 552 h 2041"/>
              <a:gd name="T88" fmla="*/ 637 w 2370"/>
              <a:gd name="T89" fmla="*/ 1046 h 2041"/>
              <a:gd name="T90" fmla="*/ 636 w 2370"/>
              <a:gd name="T91" fmla="*/ 765 h 2041"/>
              <a:gd name="T92" fmla="*/ 657 w 2370"/>
              <a:gd name="T93" fmla="*/ 912 h 2041"/>
              <a:gd name="T94" fmla="*/ 775 w 2370"/>
              <a:gd name="T95" fmla="*/ 784 h 2041"/>
              <a:gd name="T96" fmla="*/ 654 w 2370"/>
              <a:gd name="T97" fmla="*/ 944 h 2041"/>
              <a:gd name="T98" fmla="*/ 723 w 2370"/>
              <a:gd name="T99" fmla="*/ 1085 h 2041"/>
              <a:gd name="T100" fmla="*/ 1175 w 2370"/>
              <a:gd name="T101" fmla="*/ 1290 h 2041"/>
              <a:gd name="T102" fmla="*/ 1306 w 2370"/>
              <a:gd name="T103" fmla="*/ 779 h 2041"/>
              <a:gd name="T104" fmla="*/ 1180 w 2370"/>
              <a:gd name="T105" fmla="*/ 711 h 2041"/>
              <a:gd name="T106" fmla="*/ 1212 w 2370"/>
              <a:gd name="T107" fmla="*/ 559 h 2041"/>
              <a:gd name="T108" fmla="*/ 1050 w 2370"/>
              <a:gd name="T109" fmla="*/ 322 h 2041"/>
              <a:gd name="T110" fmla="*/ 998 w 2370"/>
              <a:gd name="T111" fmla="*/ 101 h 2041"/>
              <a:gd name="T112" fmla="*/ 1110 w 2370"/>
              <a:gd name="T113" fmla="*/ 406 h 2041"/>
              <a:gd name="T114" fmla="*/ 1216 w 2370"/>
              <a:gd name="T115" fmla="*/ 503 h 2041"/>
              <a:gd name="T116" fmla="*/ 1253 w 2370"/>
              <a:gd name="T117" fmla="*/ 113 h 2041"/>
              <a:gd name="T118" fmla="*/ 1228 w 2370"/>
              <a:gd name="T119" fmla="*/ 279 h 2041"/>
              <a:gd name="T120" fmla="*/ 1401 w 2370"/>
              <a:gd name="T121" fmla="*/ 659 h 2041"/>
              <a:gd name="T122" fmla="*/ 1574 w 2370"/>
              <a:gd name="T123" fmla="*/ 245 h 2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70" h="2041">
                <a:moveTo>
                  <a:pt x="1574" y="245"/>
                </a:moveTo>
                <a:cubicBezTo>
                  <a:pt x="1586" y="164"/>
                  <a:pt x="1585" y="82"/>
                  <a:pt x="1576" y="0"/>
                </a:cubicBezTo>
                <a:cubicBezTo>
                  <a:pt x="1591" y="67"/>
                  <a:pt x="1597" y="136"/>
                  <a:pt x="1596" y="205"/>
                </a:cubicBezTo>
                <a:cubicBezTo>
                  <a:pt x="1593" y="298"/>
                  <a:pt x="1575" y="390"/>
                  <a:pt x="1545" y="478"/>
                </a:cubicBezTo>
                <a:cubicBezTo>
                  <a:pt x="1563" y="470"/>
                  <a:pt x="1580" y="461"/>
                  <a:pt x="1598" y="452"/>
                </a:cubicBezTo>
                <a:cubicBezTo>
                  <a:pt x="1648" y="428"/>
                  <a:pt x="1682" y="383"/>
                  <a:pt x="1714" y="339"/>
                </a:cubicBezTo>
                <a:cubicBezTo>
                  <a:pt x="1760" y="271"/>
                  <a:pt x="1797" y="195"/>
                  <a:pt x="1816" y="114"/>
                </a:cubicBezTo>
                <a:cubicBezTo>
                  <a:pt x="1819" y="115"/>
                  <a:pt x="1822" y="117"/>
                  <a:pt x="1825" y="118"/>
                </a:cubicBezTo>
                <a:cubicBezTo>
                  <a:pt x="1805" y="211"/>
                  <a:pt x="1767" y="301"/>
                  <a:pt x="1714" y="380"/>
                </a:cubicBezTo>
                <a:cubicBezTo>
                  <a:pt x="1735" y="367"/>
                  <a:pt x="1759" y="359"/>
                  <a:pt x="1783" y="356"/>
                </a:cubicBezTo>
                <a:cubicBezTo>
                  <a:pt x="1783" y="358"/>
                  <a:pt x="1783" y="362"/>
                  <a:pt x="1783" y="364"/>
                </a:cubicBezTo>
                <a:cubicBezTo>
                  <a:pt x="1765" y="371"/>
                  <a:pt x="1746" y="377"/>
                  <a:pt x="1730" y="388"/>
                </a:cubicBezTo>
                <a:cubicBezTo>
                  <a:pt x="1685" y="417"/>
                  <a:pt x="1653" y="463"/>
                  <a:pt x="1606" y="488"/>
                </a:cubicBezTo>
                <a:cubicBezTo>
                  <a:pt x="1579" y="503"/>
                  <a:pt x="1552" y="518"/>
                  <a:pt x="1533" y="543"/>
                </a:cubicBezTo>
                <a:cubicBezTo>
                  <a:pt x="1512" y="572"/>
                  <a:pt x="1494" y="603"/>
                  <a:pt x="1475" y="633"/>
                </a:cubicBezTo>
                <a:cubicBezTo>
                  <a:pt x="1431" y="709"/>
                  <a:pt x="1386" y="785"/>
                  <a:pt x="1346" y="863"/>
                </a:cubicBezTo>
                <a:cubicBezTo>
                  <a:pt x="1365" y="847"/>
                  <a:pt x="1383" y="830"/>
                  <a:pt x="1404" y="818"/>
                </a:cubicBezTo>
                <a:cubicBezTo>
                  <a:pt x="1427" y="803"/>
                  <a:pt x="1453" y="792"/>
                  <a:pt x="1479" y="782"/>
                </a:cubicBezTo>
                <a:cubicBezTo>
                  <a:pt x="1480" y="785"/>
                  <a:pt x="1521" y="769"/>
                  <a:pt x="1522" y="772"/>
                </a:cubicBezTo>
                <a:cubicBezTo>
                  <a:pt x="1484" y="786"/>
                  <a:pt x="1412" y="832"/>
                  <a:pt x="1384" y="861"/>
                </a:cubicBezTo>
                <a:cubicBezTo>
                  <a:pt x="1360" y="888"/>
                  <a:pt x="1336" y="915"/>
                  <a:pt x="1318" y="947"/>
                </a:cubicBezTo>
                <a:cubicBezTo>
                  <a:pt x="1305" y="1032"/>
                  <a:pt x="1299" y="1118"/>
                  <a:pt x="1296" y="1203"/>
                </a:cubicBezTo>
                <a:cubicBezTo>
                  <a:pt x="1362" y="1177"/>
                  <a:pt x="1432" y="1157"/>
                  <a:pt x="1503" y="1154"/>
                </a:cubicBezTo>
                <a:cubicBezTo>
                  <a:pt x="1623" y="1152"/>
                  <a:pt x="1743" y="1165"/>
                  <a:pt x="1862" y="1179"/>
                </a:cubicBezTo>
                <a:cubicBezTo>
                  <a:pt x="1944" y="1189"/>
                  <a:pt x="2026" y="1197"/>
                  <a:pt x="2107" y="1189"/>
                </a:cubicBezTo>
                <a:cubicBezTo>
                  <a:pt x="2117" y="1188"/>
                  <a:pt x="2127" y="1188"/>
                  <a:pt x="2135" y="1181"/>
                </a:cubicBezTo>
                <a:cubicBezTo>
                  <a:pt x="2169" y="1150"/>
                  <a:pt x="2193" y="1108"/>
                  <a:pt x="2206" y="1064"/>
                </a:cubicBezTo>
                <a:cubicBezTo>
                  <a:pt x="2201" y="1107"/>
                  <a:pt x="2181" y="1147"/>
                  <a:pt x="2156" y="1181"/>
                </a:cubicBezTo>
                <a:cubicBezTo>
                  <a:pt x="2198" y="1171"/>
                  <a:pt x="2238" y="1163"/>
                  <a:pt x="2284" y="1134"/>
                </a:cubicBezTo>
                <a:cubicBezTo>
                  <a:pt x="2287" y="1137"/>
                  <a:pt x="2367" y="1098"/>
                  <a:pt x="2370" y="1101"/>
                </a:cubicBezTo>
                <a:cubicBezTo>
                  <a:pt x="2284" y="1168"/>
                  <a:pt x="2094" y="1232"/>
                  <a:pt x="1987" y="1237"/>
                </a:cubicBezTo>
                <a:cubicBezTo>
                  <a:pt x="2013" y="1254"/>
                  <a:pt x="2031" y="1279"/>
                  <a:pt x="2058" y="1294"/>
                </a:cubicBezTo>
                <a:cubicBezTo>
                  <a:pt x="2088" y="1309"/>
                  <a:pt x="2153" y="1329"/>
                  <a:pt x="2186" y="1338"/>
                </a:cubicBezTo>
                <a:cubicBezTo>
                  <a:pt x="2183" y="1341"/>
                  <a:pt x="2145" y="1334"/>
                  <a:pt x="2142" y="1334"/>
                </a:cubicBezTo>
                <a:cubicBezTo>
                  <a:pt x="2111" y="1329"/>
                  <a:pt x="2082" y="1318"/>
                  <a:pt x="2054" y="1306"/>
                </a:cubicBezTo>
                <a:cubicBezTo>
                  <a:pt x="2066" y="1329"/>
                  <a:pt x="2072" y="1355"/>
                  <a:pt x="2070" y="1382"/>
                </a:cubicBezTo>
                <a:cubicBezTo>
                  <a:pt x="2068" y="1341"/>
                  <a:pt x="2045" y="1303"/>
                  <a:pt x="2013" y="1279"/>
                </a:cubicBezTo>
                <a:cubicBezTo>
                  <a:pt x="1994" y="1266"/>
                  <a:pt x="1975" y="1252"/>
                  <a:pt x="1953" y="1242"/>
                </a:cubicBezTo>
                <a:cubicBezTo>
                  <a:pt x="1937" y="1234"/>
                  <a:pt x="1917" y="1237"/>
                  <a:pt x="1899" y="1236"/>
                </a:cubicBezTo>
                <a:cubicBezTo>
                  <a:pt x="1800" y="1235"/>
                  <a:pt x="1702" y="1229"/>
                  <a:pt x="1603" y="1230"/>
                </a:cubicBezTo>
                <a:cubicBezTo>
                  <a:pt x="1641" y="1263"/>
                  <a:pt x="1665" y="1306"/>
                  <a:pt x="1693" y="1347"/>
                </a:cubicBezTo>
                <a:cubicBezTo>
                  <a:pt x="1725" y="1394"/>
                  <a:pt x="1761" y="1438"/>
                  <a:pt x="1801" y="1478"/>
                </a:cubicBezTo>
                <a:cubicBezTo>
                  <a:pt x="1827" y="1507"/>
                  <a:pt x="1858" y="1532"/>
                  <a:pt x="1894" y="1547"/>
                </a:cubicBezTo>
                <a:cubicBezTo>
                  <a:pt x="1949" y="1572"/>
                  <a:pt x="2008" y="1581"/>
                  <a:pt x="2067" y="1586"/>
                </a:cubicBezTo>
                <a:cubicBezTo>
                  <a:pt x="2000" y="1590"/>
                  <a:pt x="1932" y="1580"/>
                  <a:pt x="1870" y="1553"/>
                </a:cubicBezTo>
                <a:cubicBezTo>
                  <a:pt x="1929" y="1603"/>
                  <a:pt x="1993" y="1647"/>
                  <a:pt x="2061" y="1682"/>
                </a:cubicBezTo>
                <a:cubicBezTo>
                  <a:pt x="2060" y="1686"/>
                  <a:pt x="2092" y="1699"/>
                  <a:pt x="2091" y="1702"/>
                </a:cubicBezTo>
                <a:cubicBezTo>
                  <a:pt x="2001" y="1661"/>
                  <a:pt x="1885" y="1595"/>
                  <a:pt x="1812" y="1528"/>
                </a:cubicBezTo>
                <a:cubicBezTo>
                  <a:pt x="1771" y="1487"/>
                  <a:pt x="1735" y="1441"/>
                  <a:pt x="1698" y="1398"/>
                </a:cubicBezTo>
                <a:cubicBezTo>
                  <a:pt x="1702" y="1456"/>
                  <a:pt x="1693" y="1514"/>
                  <a:pt x="1693" y="1572"/>
                </a:cubicBezTo>
                <a:cubicBezTo>
                  <a:pt x="1689" y="1571"/>
                  <a:pt x="1691" y="1636"/>
                  <a:pt x="1687" y="1636"/>
                </a:cubicBezTo>
                <a:cubicBezTo>
                  <a:pt x="1687" y="1577"/>
                  <a:pt x="1688" y="1451"/>
                  <a:pt x="1675" y="1393"/>
                </a:cubicBezTo>
                <a:cubicBezTo>
                  <a:pt x="1671" y="1374"/>
                  <a:pt x="1666" y="1355"/>
                  <a:pt x="1653" y="1339"/>
                </a:cubicBezTo>
                <a:cubicBezTo>
                  <a:pt x="1633" y="1312"/>
                  <a:pt x="1614" y="1285"/>
                  <a:pt x="1588" y="1264"/>
                </a:cubicBezTo>
                <a:cubicBezTo>
                  <a:pt x="1567" y="1245"/>
                  <a:pt x="1538" y="1238"/>
                  <a:pt x="1511" y="1235"/>
                </a:cubicBezTo>
                <a:cubicBezTo>
                  <a:pt x="1436" y="1239"/>
                  <a:pt x="1361" y="1259"/>
                  <a:pt x="1296" y="1296"/>
                </a:cubicBezTo>
                <a:cubicBezTo>
                  <a:pt x="1301" y="1435"/>
                  <a:pt x="1318" y="1575"/>
                  <a:pt x="1358" y="1709"/>
                </a:cubicBezTo>
                <a:cubicBezTo>
                  <a:pt x="1392" y="1826"/>
                  <a:pt x="1442" y="1939"/>
                  <a:pt x="1508" y="2041"/>
                </a:cubicBezTo>
                <a:cubicBezTo>
                  <a:pt x="1240" y="2041"/>
                  <a:pt x="1240" y="2041"/>
                  <a:pt x="1240" y="2041"/>
                </a:cubicBezTo>
                <a:cubicBezTo>
                  <a:pt x="1182" y="1828"/>
                  <a:pt x="1159" y="1605"/>
                  <a:pt x="1169" y="1384"/>
                </a:cubicBezTo>
                <a:cubicBezTo>
                  <a:pt x="1151" y="1365"/>
                  <a:pt x="1133" y="1346"/>
                  <a:pt x="1113" y="1331"/>
                </a:cubicBezTo>
                <a:cubicBezTo>
                  <a:pt x="1090" y="1310"/>
                  <a:pt x="1060" y="1297"/>
                  <a:pt x="1032" y="1284"/>
                </a:cubicBezTo>
                <a:cubicBezTo>
                  <a:pt x="970" y="1259"/>
                  <a:pt x="900" y="1247"/>
                  <a:pt x="834" y="1264"/>
                </a:cubicBezTo>
                <a:cubicBezTo>
                  <a:pt x="814" y="1268"/>
                  <a:pt x="799" y="1282"/>
                  <a:pt x="787" y="1297"/>
                </a:cubicBezTo>
                <a:cubicBezTo>
                  <a:pt x="768" y="1323"/>
                  <a:pt x="753" y="1353"/>
                  <a:pt x="749" y="1386"/>
                </a:cubicBezTo>
                <a:cubicBezTo>
                  <a:pt x="747" y="1405"/>
                  <a:pt x="751" y="1423"/>
                  <a:pt x="754" y="1442"/>
                </a:cubicBezTo>
                <a:cubicBezTo>
                  <a:pt x="747" y="1424"/>
                  <a:pt x="742" y="1404"/>
                  <a:pt x="744" y="1385"/>
                </a:cubicBezTo>
                <a:cubicBezTo>
                  <a:pt x="745" y="1350"/>
                  <a:pt x="760" y="1318"/>
                  <a:pt x="776" y="1289"/>
                </a:cubicBezTo>
                <a:cubicBezTo>
                  <a:pt x="728" y="1318"/>
                  <a:pt x="626" y="1425"/>
                  <a:pt x="591" y="1469"/>
                </a:cubicBezTo>
                <a:cubicBezTo>
                  <a:pt x="588" y="1466"/>
                  <a:pt x="646" y="1395"/>
                  <a:pt x="644" y="1392"/>
                </a:cubicBezTo>
                <a:cubicBezTo>
                  <a:pt x="683" y="1339"/>
                  <a:pt x="731" y="1290"/>
                  <a:pt x="790" y="1259"/>
                </a:cubicBezTo>
                <a:cubicBezTo>
                  <a:pt x="833" y="1236"/>
                  <a:pt x="882" y="1227"/>
                  <a:pt x="931" y="1227"/>
                </a:cubicBezTo>
                <a:cubicBezTo>
                  <a:pt x="882" y="1205"/>
                  <a:pt x="833" y="1185"/>
                  <a:pt x="784" y="1164"/>
                </a:cubicBezTo>
                <a:cubicBezTo>
                  <a:pt x="757" y="1154"/>
                  <a:pt x="731" y="1142"/>
                  <a:pt x="703" y="1136"/>
                </a:cubicBezTo>
                <a:cubicBezTo>
                  <a:pt x="636" y="1125"/>
                  <a:pt x="564" y="1125"/>
                  <a:pt x="499" y="1148"/>
                </a:cubicBezTo>
                <a:cubicBezTo>
                  <a:pt x="457" y="1175"/>
                  <a:pt x="448" y="1227"/>
                  <a:pt x="431" y="1270"/>
                </a:cubicBezTo>
                <a:cubicBezTo>
                  <a:pt x="442" y="1229"/>
                  <a:pt x="452" y="1185"/>
                  <a:pt x="480" y="1152"/>
                </a:cubicBezTo>
                <a:cubicBezTo>
                  <a:pt x="407" y="1170"/>
                  <a:pt x="330" y="1171"/>
                  <a:pt x="255" y="1161"/>
                </a:cubicBezTo>
                <a:cubicBezTo>
                  <a:pt x="189" y="1151"/>
                  <a:pt x="57" y="1090"/>
                  <a:pt x="0" y="1056"/>
                </a:cubicBezTo>
                <a:cubicBezTo>
                  <a:pt x="2" y="1054"/>
                  <a:pt x="73" y="1090"/>
                  <a:pt x="75" y="1088"/>
                </a:cubicBezTo>
                <a:cubicBezTo>
                  <a:pt x="139" y="1121"/>
                  <a:pt x="211" y="1133"/>
                  <a:pt x="281" y="1144"/>
                </a:cubicBezTo>
                <a:cubicBezTo>
                  <a:pt x="328" y="1151"/>
                  <a:pt x="376" y="1144"/>
                  <a:pt x="423" y="1136"/>
                </a:cubicBezTo>
                <a:cubicBezTo>
                  <a:pt x="477" y="1127"/>
                  <a:pt x="528" y="1103"/>
                  <a:pt x="583" y="1096"/>
                </a:cubicBezTo>
                <a:cubicBezTo>
                  <a:pt x="603" y="1094"/>
                  <a:pt x="623" y="1094"/>
                  <a:pt x="643" y="1095"/>
                </a:cubicBezTo>
                <a:cubicBezTo>
                  <a:pt x="594" y="1067"/>
                  <a:pt x="549" y="1031"/>
                  <a:pt x="512" y="988"/>
                </a:cubicBezTo>
                <a:cubicBezTo>
                  <a:pt x="442" y="915"/>
                  <a:pt x="393" y="819"/>
                  <a:pt x="390" y="717"/>
                </a:cubicBezTo>
                <a:cubicBezTo>
                  <a:pt x="386" y="661"/>
                  <a:pt x="404" y="577"/>
                  <a:pt x="412" y="522"/>
                </a:cubicBezTo>
                <a:cubicBezTo>
                  <a:pt x="414" y="522"/>
                  <a:pt x="411" y="552"/>
                  <a:pt x="413" y="552"/>
                </a:cubicBezTo>
                <a:cubicBezTo>
                  <a:pt x="400" y="640"/>
                  <a:pt x="386" y="735"/>
                  <a:pt x="426" y="819"/>
                </a:cubicBezTo>
                <a:cubicBezTo>
                  <a:pt x="465" y="917"/>
                  <a:pt x="543" y="997"/>
                  <a:pt x="637" y="1046"/>
                </a:cubicBezTo>
                <a:cubicBezTo>
                  <a:pt x="600" y="981"/>
                  <a:pt x="609" y="903"/>
                  <a:pt x="625" y="833"/>
                </a:cubicBezTo>
                <a:cubicBezTo>
                  <a:pt x="629" y="834"/>
                  <a:pt x="633" y="764"/>
                  <a:pt x="636" y="765"/>
                </a:cubicBezTo>
                <a:cubicBezTo>
                  <a:pt x="631" y="803"/>
                  <a:pt x="629" y="912"/>
                  <a:pt x="633" y="950"/>
                </a:cubicBezTo>
                <a:cubicBezTo>
                  <a:pt x="640" y="937"/>
                  <a:pt x="646" y="923"/>
                  <a:pt x="657" y="912"/>
                </a:cubicBezTo>
                <a:cubicBezTo>
                  <a:pt x="680" y="891"/>
                  <a:pt x="709" y="878"/>
                  <a:pt x="728" y="854"/>
                </a:cubicBezTo>
                <a:cubicBezTo>
                  <a:pt x="746" y="833"/>
                  <a:pt x="760" y="808"/>
                  <a:pt x="775" y="784"/>
                </a:cubicBezTo>
                <a:cubicBezTo>
                  <a:pt x="758" y="824"/>
                  <a:pt x="740" y="867"/>
                  <a:pt x="704" y="894"/>
                </a:cubicBezTo>
                <a:cubicBezTo>
                  <a:pt x="686" y="909"/>
                  <a:pt x="665" y="923"/>
                  <a:pt x="654" y="944"/>
                </a:cubicBezTo>
                <a:cubicBezTo>
                  <a:pt x="647" y="958"/>
                  <a:pt x="641" y="973"/>
                  <a:pt x="641" y="989"/>
                </a:cubicBezTo>
                <a:cubicBezTo>
                  <a:pt x="654" y="1031"/>
                  <a:pt x="688" y="1062"/>
                  <a:pt x="723" y="1085"/>
                </a:cubicBezTo>
                <a:cubicBezTo>
                  <a:pt x="819" y="1123"/>
                  <a:pt x="918" y="1150"/>
                  <a:pt x="1012" y="1191"/>
                </a:cubicBezTo>
                <a:cubicBezTo>
                  <a:pt x="1071" y="1216"/>
                  <a:pt x="1126" y="1249"/>
                  <a:pt x="1175" y="1290"/>
                </a:cubicBezTo>
                <a:cubicBezTo>
                  <a:pt x="1184" y="1177"/>
                  <a:pt x="1202" y="1064"/>
                  <a:pt x="1227" y="953"/>
                </a:cubicBezTo>
                <a:cubicBezTo>
                  <a:pt x="1241" y="891"/>
                  <a:pt x="1268" y="831"/>
                  <a:pt x="1306" y="779"/>
                </a:cubicBezTo>
                <a:cubicBezTo>
                  <a:pt x="1280" y="762"/>
                  <a:pt x="1079" y="691"/>
                  <a:pt x="1050" y="681"/>
                </a:cubicBezTo>
                <a:cubicBezTo>
                  <a:pt x="1051" y="673"/>
                  <a:pt x="1179" y="719"/>
                  <a:pt x="1180" y="711"/>
                </a:cubicBezTo>
                <a:cubicBezTo>
                  <a:pt x="1205" y="716"/>
                  <a:pt x="1273" y="729"/>
                  <a:pt x="1298" y="737"/>
                </a:cubicBezTo>
                <a:cubicBezTo>
                  <a:pt x="1261" y="682"/>
                  <a:pt x="1244" y="617"/>
                  <a:pt x="1212" y="559"/>
                </a:cubicBezTo>
                <a:cubicBezTo>
                  <a:pt x="1194" y="521"/>
                  <a:pt x="1163" y="492"/>
                  <a:pt x="1131" y="465"/>
                </a:cubicBezTo>
                <a:cubicBezTo>
                  <a:pt x="1088" y="428"/>
                  <a:pt x="1066" y="374"/>
                  <a:pt x="1050" y="322"/>
                </a:cubicBezTo>
                <a:cubicBezTo>
                  <a:pt x="1027" y="250"/>
                  <a:pt x="1007" y="177"/>
                  <a:pt x="991" y="104"/>
                </a:cubicBezTo>
                <a:cubicBezTo>
                  <a:pt x="993" y="103"/>
                  <a:pt x="996" y="102"/>
                  <a:pt x="998" y="101"/>
                </a:cubicBezTo>
                <a:cubicBezTo>
                  <a:pt x="1014" y="165"/>
                  <a:pt x="1033" y="227"/>
                  <a:pt x="1054" y="289"/>
                </a:cubicBezTo>
                <a:cubicBezTo>
                  <a:pt x="1068" y="330"/>
                  <a:pt x="1084" y="371"/>
                  <a:pt x="1110" y="406"/>
                </a:cubicBezTo>
                <a:cubicBezTo>
                  <a:pt x="1128" y="429"/>
                  <a:pt x="1154" y="445"/>
                  <a:pt x="1176" y="464"/>
                </a:cubicBezTo>
                <a:cubicBezTo>
                  <a:pt x="1190" y="476"/>
                  <a:pt x="1203" y="490"/>
                  <a:pt x="1216" y="503"/>
                </a:cubicBezTo>
                <a:cubicBezTo>
                  <a:pt x="1203" y="416"/>
                  <a:pt x="1204" y="327"/>
                  <a:pt x="1220" y="241"/>
                </a:cubicBezTo>
                <a:cubicBezTo>
                  <a:pt x="1227" y="197"/>
                  <a:pt x="1242" y="156"/>
                  <a:pt x="1253" y="113"/>
                </a:cubicBezTo>
                <a:cubicBezTo>
                  <a:pt x="1254" y="113"/>
                  <a:pt x="1258" y="113"/>
                  <a:pt x="1260" y="113"/>
                </a:cubicBezTo>
                <a:cubicBezTo>
                  <a:pt x="1248" y="168"/>
                  <a:pt x="1232" y="222"/>
                  <a:pt x="1228" y="279"/>
                </a:cubicBezTo>
                <a:cubicBezTo>
                  <a:pt x="1209" y="437"/>
                  <a:pt x="1250" y="602"/>
                  <a:pt x="1343" y="732"/>
                </a:cubicBezTo>
                <a:cubicBezTo>
                  <a:pt x="1362" y="708"/>
                  <a:pt x="1383" y="685"/>
                  <a:pt x="1401" y="659"/>
                </a:cubicBezTo>
                <a:cubicBezTo>
                  <a:pt x="1435" y="609"/>
                  <a:pt x="1468" y="558"/>
                  <a:pt x="1493" y="502"/>
                </a:cubicBezTo>
                <a:cubicBezTo>
                  <a:pt x="1532" y="421"/>
                  <a:pt x="1560" y="334"/>
                  <a:pt x="1574" y="2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3528" y="2067694"/>
            <a:ext cx="2088232" cy="47672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调节</a:t>
            </a:r>
            <a:r>
              <a:rPr 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全球气候</a:t>
            </a:r>
            <a:endParaRPr 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2" animBg="1"/>
      <p:bldP spid="16" grpId="0" animBg="1"/>
      <p:bldP spid="17" grpId="0" animBg="1"/>
      <p:bldP spid="18" grpId="0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13" name="图片 12" descr="w07_d02_p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3568" y="1203598"/>
            <a:ext cx="3787139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0"/>
          <p:cNvSpPr txBox="1">
            <a:spLocks noChangeArrowheads="1"/>
          </p:cNvSpPr>
          <p:nvPr/>
        </p:nvSpPr>
        <p:spPr bwMode="auto">
          <a:xfrm>
            <a:off x="1663859" y="4000494"/>
            <a:ext cx="3196174" cy="515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保护土壤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30"/>
          <p:cNvSpPr txBox="1">
            <a:spLocks noChangeArrowheads="1"/>
          </p:cNvSpPr>
          <p:nvPr/>
        </p:nvSpPr>
        <p:spPr bwMode="auto">
          <a:xfrm>
            <a:off x="5976342" y="4011811"/>
            <a:ext cx="38893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涵养</a:t>
            </a:r>
            <a:r>
              <a:rPr lang="zh-CN" altLang="en-US" sz="32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水源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203598"/>
            <a:ext cx="3581400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sp>
        <p:nvSpPr>
          <p:cNvPr id="8" name="Oval 6"/>
          <p:cNvSpPr/>
          <p:nvPr/>
        </p:nvSpPr>
        <p:spPr>
          <a:xfrm>
            <a:off x="3795463" y="2026540"/>
            <a:ext cx="398912" cy="3988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9" name="Oval 4"/>
          <p:cNvSpPr/>
          <p:nvPr/>
        </p:nvSpPr>
        <p:spPr>
          <a:xfrm>
            <a:off x="4352474" y="1200180"/>
            <a:ext cx="218935" cy="2189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0" name="Oval 12"/>
          <p:cNvSpPr/>
          <p:nvPr/>
        </p:nvSpPr>
        <p:spPr>
          <a:xfrm>
            <a:off x="3366860" y="2230350"/>
            <a:ext cx="390149" cy="3900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3059639" y="3526337"/>
            <a:ext cx="307221" cy="3071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2" name="Oval 15"/>
          <p:cNvSpPr/>
          <p:nvPr/>
        </p:nvSpPr>
        <p:spPr>
          <a:xfrm>
            <a:off x="4782134" y="2355493"/>
            <a:ext cx="395956" cy="395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67954" y="3319248"/>
            <a:ext cx="109186" cy="109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4" name="Oval 6"/>
          <p:cNvSpPr/>
          <p:nvPr/>
        </p:nvSpPr>
        <p:spPr>
          <a:xfrm>
            <a:off x="5041110" y="3833519"/>
            <a:ext cx="273967" cy="2739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5" name="Oval 15"/>
          <p:cNvSpPr/>
          <p:nvPr/>
        </p:nvSpPr>
        <p:spPr>
          <a:xfrm>
            <a:off x="2411760" y="177966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59218" y="3609671"/>
            <a:ext cx="140526" cy="14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39624" y="1644016"/>
            <a:ext cx="263920" cy="2638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/>
            <a:endParaRPr lang="zh-CN" altLang="en-US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8" name="Oval 6"/>
          <p:cNvSpPr/>
          <p:nvPr/>
        </p:nvSpPr>
        <p:spPr>
          <a:xfrm>
            <a:off x="4930845" y="1083924"/>
            <a:ext cx="116271" cy="1162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906416" y="2662239"/>
            <a:ext cx="711685" cy="7115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59223" y="877394"/>
            <a:ext cx="711685" cy="7115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712423" y="3679925"/>
            <a:ext cx="711685" cy="7115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372483" y="924054"/>
            <a:ext cx="711685" cy="7115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1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76337" y="2452623"/>
            <a:ext cx="711685" cy="71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28185" y="843559"/>
            <a:ext cx="1944216" cy="8512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保护土壤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defRPr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防止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土壤侵蚀</a:t>
            </a:r>
            <a:endParaRPr lang="zh-CN" alt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6660232" y="2283719"/>
            <a:ext cx="2088232" cy="8512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保护</a:t>
            </a:r>
            <a:r>
              <a:rPr 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淡水</a:t>
            </a:r>
            <a:r>
              <a:rPr 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资源</a:t>
            </a:r>
            <a:endParaRPr lang="en-US" altLang="zh-CN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defRPr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涵养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水源</a:t>
            </a:r>
            <a:endParaRPr 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Freeform 7"/>
          <p:cNvSpPr/>
          <p:nvPr/>
        </p:nvSpPr>
        <p:spPr bwMode="auto">
          <a:xfrm>
            <a:off x="1998601" y="1008456"/>
            <a:ext cx="4542534" cy="4135044"/>
          </a:xfrm>
          <a:custGeom>
            <a:avLst/>
            <a:gdLst>
              <a:gd name="T0" fmla="*/ 1576 w 2370"/>
              <a:gd name="T1" fmla="*/ 0 h 2041"/>
              <a:gd name="T2" fmla="*/ 1545 w 2370"/>
              <a:gd name="T3" fmla="*/ 478 h 2041"/>
              <a:gd name="T4" fmla="*/ 1714 w 2370"/>
              <a:gd name="T5" fmla="*/ 339 h 2041"/>
              <a:gd name="T6" fmla="*/ 1825 w 2370"/>
              <a:gd name="T7" fmla="*/ 118 h 2041"/>
              <a:gd name="T8" fmla="*/ 1783 w 2370"/>
              <a:gd name="T9" fmla="*/ 356 h 2041"/>
              <a:gd name="T10" fmla="*/ 1730 w 2370"/>
              <a:gd name="T11" fmla="*/ 388 h 2041"/>
              <a:gd name="T12" fmla="*/ 1533 w 2370"/>
              <a:gd name="T13" fmla="*/ 543 h 2041"/>
              <a:gd name="T14" fmla="*/ 1346 w 2370"/>
              <a:gd name="T15" fmla="*/ 863 h 2041"/>
              <a:gd name="T16" fmla="*/ 1479 w 2370"/>
              <a:gd name="T17" fmla="*/ 782 h 2041"/>
              <a:gd name="T18" fmla="*/ 1384 w 2370"/>
              <a:gd name="T19" fmla="*/ 861 h 2041"/>
              <a:gd name="T20" fmla="*/ 1296 w 2370"/>
              <a:gd name="T21" fmla="*/ 1203 h 2041"/>
              <a:gd name="T22" fmla="*/ 1862 w 2370"/>
              <a:gd name="T23" fmla="*/ 1179 h 2041"/>
              <a:gd name="T24" fmla="*/ 2135 w 2370"/>
              <a:gd name="T25" fmla="*/ 1181 h 2041"/>
              <a:gd name="T26" fmla="*/ 2156 w 2370"/>
              <a:gd name="T27" fmla="*/ 1181 h 2041"/>
              <a:gd name="T28" fmla="*/ 2370 w 2370"/>
              <a:gd name="T29" fmla="*/ 1101 h 2041"/>
              <a:gd name="T30" fmla="*/ 2058 w 2370"/>
              <a:gd name="T31" fmla="*/ 1294 h 2041"/>
              <a:gd name="T32" fmla="*/ 2142 w 2370"/>
              <a:gd name="T33" fmla="*/ 1334 h 2041"/>
              <a:gd name="T34" fmla="*/ 2070 w 2370"/>
              <a:gd name="T35" fmla="*/ 1382 h 2041"/>
              <a:gd name="T36" fmla="*/ 1953 w 2370"/>
              <a:gd name="T37" fmla="*/ 1242 h 2041"/>
              <a:gd name="T38" fmla="*/ 1603 w 2370"/>
              <a:gd name="T39" fmla="*/ 1230 h 2041"/>
              <a:gd name="T40" fmla="*/ 1801 w 2370"/>
              <a:gd name="T41" fmla="*/ 1478 h 2041"/>
              <a:gd name="T42" fmla="*/ 2067 w 2370"/>
              <a:gd name="T43" fmla="*/ 1586 h 2041"/>
              <a:gd name="T44" fmla="*/ 2061 w 2370"/>
              <a:gd name="T45" fmla="*/ 1682 h 2041"/>
              <a:gd name="T46" fmla="*/ 1812 w 2370"/>
              <a:gd name="T47" fmla="*/ 1528 h 2041"/>
              <a:gd name="T48" fmla="*/ 1693 w 2370"/>
              <a:gd name="T49" fmla="*/ 1572 h 2041"/>
              <a:gd name="T50" fmla="*/ 1675 w 2370"/>
              <a:gd name="T51" fmla="*/ 1393 h 2041"/>
              <a:gd name="T52" fmla="*/ 1588 w 2370"/>
              <a:gd name="T53" fmla="*/ 1264 h 2041"/>
              <a:gd name="T54" fmla="*/ 1296 w 2370"/>
              <a:gd name="T55" fmla="*/ 1296 h 2041"/>
              <a:gd name="T56" fmla="*/ 1508 w 2370"/>
              <a:gd name="T57" fmla="*/ 2041 h 2041"/>
              <a:gd name="T58" fmla="*/ 1169 w 2370"/>
              <a:gd name="T59" fmla="*/ 1384 h 2041"/>
              <a:gd name="T60" fmla="*/ 1032 w 2370"/>
              <a:gd name="T61" fmla="*/ 1284 h 2041"/>
              <a:gd name="T62" fmla="*/ 787 w 2370"/>
              <a:gd name="T63" fmla="*/ 1297 h 2041"/>
              <a:gd name="T64" fmla="*/ 754 w 2370"/>
              <a:gd name="T65" fmla="*/ 1442 h 2041"/>
              <a:gd name="T66" fmla="*/ 776 w 2370"/>
              <a:gd name="T67" fmla="*/ 1289 h 2041"/>
              <a:gd name="T68" fmla="*/ 644 w 2370"/>
              <a:gd name="T69" fmla="*/ 1392 h 2041"/>
              <a:gd name="T70" fmla="*/ 931 w 2370"/>
              <a:gd name="T71" fmla="*/ 1227 h 2041"/>
              <a:gd name="T72" fmla="*/ 703 w 2370"/>
              <a:gd name="T73" fmla="*/ 1136 h 2041"/>
              <a:gd name="T74" fmla="*/ 431 w 2370"/>
              <a:gd name="T75" fmla="*/ 1270 h 2041"/>
              <a:gd name="T76" fmla="*/ 255 w 2370"/>
              <a:gd name="T77" fmla="*/ 1161 h 2041"/>
              <a:gd name="T78" fmla="*/ 75 w 2370"/>
              <a:gd name="T79" fmla="*/ 1088 h 2041"/>
              <a:gd name="T80" fmla="*/ 423 w 2370"/>
              <a:gd name="T81" fmla="*/ 1136 h 2041"/>
              <a:gd name="T82" fmla="*/ 643 w 2370"/>
              <a:gd name="T83" fmla="*/ 1095 h 2041"/>
              <a:gd name="T84" fmla="*/ 390 w 2370"/>
              <a:gd name="T85" fmla="*/ 717 h 2041"/>
              <a:gd name="T86" fmla="*/ 413 w 2370"/>
              <a:gd name="T87" fmla="*/ 552 h 2041"/>
              <a:gd name="T88" fmla="*/ 637 w 2370"/>
              <a:gd name="T89" fmla="*/ 1046 h 2041"/>
              <a:gd name="T90" fmla="*/ 636 w 2370"/>
              <a:gd name="T91" fmla="*/ 765 h 2041"/>
              <a:gd name="T92" fmla="*/ 657 w 2370"/>
              <a:gd name="T93" fmla="*/ 912 h 2041"/>
              <a:gd name="T94" fmla="*/ 775 w 2370"/>
              <a:gd name="T95" fmla="*/ 784 h 2041"/>
              <a:gd name="T96" fmla="*/ 654 w 2370"/>
              <a:gd name="T97" fmla="*/ 944 h 2041"/>
              <a:gd name="T98" fmla="*/ 723 w 2370"/>
              <a:gd name="T99" fmla="*/ 1085 h 2041"/>
              <a:gd name="T100" fmla="*/ 1175 w 2370"/>
              <a:gd name="T101" fmla="*/ 1290 h 2041"/>
              <a:gd name="T102" fmla="*/ 1306 w 2370"/>
              <a:gd name="T103" fmla="*/ 779 h 2041"/>
              <a:gd name="T104" fmla="*/ 1180 w 2370"/>
              <a:gd name="T105" fmla="*/ 711 h 2041"/>
              <a:gd name="T106" fmla="*/ 1212 w 2370"/>
              <a:gd name="T107" fmla="*/ 559 h 2041"/>
              <a:gd name="T108" fmla="*/ 1050 w 2370"/>
              <a:gd name="T109" fmla="*/ 322 h 2041"/>
              <a:gd name="T110" fmla="*/ 998 w 2370"/>
              <a:gd name="T111" fmla="*/ 101 h 2041"/>
              <a:gd name="T112" fmla="*/ 1110 w 2370"/>
              <a:gd name="T113" fmla="*/ 406 h 2041"/>
              <a:gd name="T114" fmla="*/ 1216 w 2370"/>
              <a:gd name="T115" fmla="*/ 503 h 2041"/>
              <a:gd name="T116" fmla="*/ 1253 w 2370"/>
              <a:gd name="T117" fmla="*/ 113 h 2041"/>
              <a:gd name="T118" fmla="*/ 1228 w 2370"/>
              <a:gd name="T119" fmla="*/ 279 h 2041"/>
              <a:gd name="T120" fmla="*/ 1401 w 2370"/>
              <a:gd name="T121" fmla="*/ 659 h 2041"/>
              <a:gd name="T122" fmla="*/ 1574 w 2370"/>
              <a:gd name="T123" fmla="*/ 245 h 2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70" h="2041">
                <a:moveTo>
                  <a:pt x="1574" y="245"/>
                </a:moveTo>
                <a:cubicBezTo>
                  <a:pt x="1586" y="164"/>
                  <a:pt x="1585" y="82"/>
                  <a:pt x="1576" y="0"/>
                </a:cubicBezTo>
                <a:cubicBezTo>
                  <a:pt x="1591" y="67"/>
                  <a:pt x="1597" y="136"/>
                  <a:pt x="1596" y="205"/>
                </a:cubicBezTo>
                <a:cubicBezTo>
                  <a:pt x="1593" y="298"/>
                  <a:pt x="1575" y="390"/>
                  <a:pt x="1545" y="478"/>
                </a:cubicBezTo>
                <a:cubicBezTo>
                  <a:pt x="1563" y="470"/>
                  <a:pt x="1580" y="461"/>
                  <a:pt x="1598" y="452"/>
                </a:cubicBezTo>
                <a:cubicBezTo>
                  <a:pt x="1648" y="428"/>
                  <a:pt x="1682" y="383"/>
                  <a:pt x="1714" y="339"/>
                </a:cubicBezTo>
                <a:cubicBezTo>
                  <a:pt x="1760" y="271"/>
                  <a:pt x="1797" y="195"/>
                  <a:pt x="1816" y="114"/>
                </a:cubicBezTo>
                <a:cubicBezTo>
                  <a:pt x="1819" y="115"/>
                  <a:pt x="1822" y="117"/>
                  <a:pt x="1825" y="118"/>
                </a:cubicBezTo>
                <a:cubicBezTo>
                  <a:pt x="1805" y="211"/>
                  <a:pt x="1767" y="301"/>
                  <a:pt x="1714" y="380"/>
                </a:cubicBezTo>
                <a:cubicBezTo>
                  <a:pt x="1735" y="367"/>
                  <a:pt x="1759" y="359"/>
                  <a:pt x="1783" y="356"/>
                </a:cubicBezTo>
                <a:cubicBezTo>
                  <a:pt x="1783" y="358"/>
                  <a:pt x="1783" y="362"/>
                  <a:pt x="1783" y="364"/>
                </a:cubicBezTo>
                <a:cubicBezTo>
                  <a:pt x="1765" y="371"/>
                  <a:pt x="1746" y="377"/>
                  <a:pt x="1730" y="388"/>
                </a:cubicBezTo>
                <a:cubicBezTo>
                  <a:pt x="1685" y="417"/>
                  <a:pt x="1653" y="463"/>
                  <a:pt x="1606" y="488"/>
                </a:cubicBezTo>
                <a:cubicBezTo>
                  <a:pt x="1579" y="503"/>
                  <a:pt x="1552" y="518"/>
                  <a:pt x="1533" y="543"/>
                </a:cubicBezTo>
                <a:cubicBezTo>
                  <a:pt x="1512" y="572"/>
                  <a:pt x="1494" y="603"/>
                  <a:pt x="1475" y="633"/>
                </a:cubicBezTo>
                <a:cubicBezTo>
                  <a:pt x="1431" y="709"/>
                  <a:pt x="1386" y="785"/>
                  <a:pt x="1346" y="863"/>
                </a:cubicBezTo>
                <a:cubicBezTo>
                  <a:pt x="1365" y="847"/>
                  <a:pt x="1383" y="830"/>
                  <a:pt x="1404" y="818"/>
                </a:cubicBezTo>
                <a:cubicBezTo>
                  <a:pt x="1427" y="803"/>
                  <a:pt x="1453" y="792"/>
                  <a:pt x="1479" y="782"/>
                </a:cubicBezTo>
                <a:cubicBezTo>
                  <a:pt x="1480" y="785"/>
                  <a:pt x="1521" y="769"/>
                  <a:pt x="1522" y="772"/>
                </a:cubicBezTo>
                <a:cubicBezTo>
                  <a:pt x="1484" y="786"/>
                  <a:pt x="1412" y="832"/>
                  <a:pt x="1384" y="861"/>
                </a:cubicBezTo>
                <a:cubicBezTo>
                  <a:pt x="1360" y="888"/>
                  <a:pt x="1336" y="915"/>
                  <a:pt x="1318" y="947"/>
                </a:cubicBezTo>
                <a:cubicBezTo>
                  <a:pt x="1305" y="1032"/>
                  <a:pt x="1299" y="1118"/>
                  <a:pt x="1296" y="1203"/>
                </a:cubicBezTo>
                <a:cubicBezTo>
                  <a:pt x="1362" y="1177"/>
                  <a:pt x="1432" y="1157"/>
                  <a:pt x="1503" y="1154"/>
                </a:cubicBezTo>
                <a:cubicBezTo>
                  <a:pt x="1623" y="1152"/>
                  <a:pt x="1743" y="1165"/>
                  <a:pt x="1862" y="1179"/>
                </a:cubicBezTo>
                <a:cubicBezTo>
                  <a:pt x="1944" y="1189"/>
                  <a:pt x="2026" y="1197"/>
                  <a:pt x="2107" y="1189"/>
                </a:cubicBezTo>
                <a:cubicBezTo>
                  <a:pt x="2117" y="1188"/>
                  <a:pt x="2127" y="1188"/>
                  <a:pt x="2135" y="1181"/>
                </a:cubicBezTo>
                <a:cubicBezTo>
                  <a:pt x="2169" y="1150"/>
                  <a:pt x="2193" y="1108"/>
                  <a:pt x="2206" y="1064"/>
                </a:cubicBezTo>
                <a:cubicBezTo>
                  <a:pt x="2201" y="1107"/>
                  <a:pt x="2181" y="1147"/>
                  <a:pt x="2156" y="1181"/>
                </a:cubicBezTo>
                <a:cubicBezTo>
                  <a:pt x="2198" y="1171"/>
                  <a:pt x="2238" y="1163"/>
                  <a:pt x="2284" y="1134"/>
                </a:cubicBezTo>
                <a:cubicBezTo>
                  <a:pt x="2287" y="1137"/>
                  <a:pt x="2367" y="1098"/>
                  <a:pt x="2370" y="1101"/>
                </a:cubicBezTo>
                <a:cubicBezTo>
                  <a:pt x="2284" y="1168"/>
                  <a:pt x="2094" y="1232"/>
                  <a:pt x="1987" y="1237"/>
                </a:cubicBezTo>
                <a:cubicBezTo>
                  <a:pt x="2013" y="1254"/>
                  <a:pt x="2031" y="1279"/>
                  <a:pt x="2058" y="1294"/>
                </a:cubicBezTo>
                <a:cubicBezTo>
                  <a:pt x="2088" y="1309"/>
                  <a:pt x="2153" y="1329"/>
                  <a:pt x="2186" y="1338"/>
                </a:cubicBezTo>
                <a:cubicBezTo>
                  <a:pt x="2183" y="1341"/>
                  <a:pt x="2145" y="1334"/>
                  <a:pt x="2142" y="1334"/>
                </a:cubicBezTo>
                <a:cubicBezTo>
                  <a:pt x="2111" y="1329"/>
                  <a:pt x="2082" y="1318"/>
                  <a:pt x="2054" y="1306"/>
                </a:cubicBezTo>
                <a:cubicBezTo>
                  <a:pt x="2066" y="1329"/>
                  <a:pt x="2072" y="1355"/>
                  <a:pt x="2070" y="1382"/>
                </a:cubicBezTo>
                <a:cubicBezTo>
                  <a:pt x="2068" y="1341"/>
                  <a:pt x="2045" y="1303"/>
                  <a:pt x="2013" y="1279"/>
                </a:cubicBezTo>
                <a:cubicBezTo>
                  <a:pt x="1994" y="1266"/>
                  <a:pt x="1975" y="1252"/>
                  <a:pt x="1953" y="1242"/>
                </a:cubicBezTo>
                <a:cubicBezTo>
                  <a:pt x="1937" y="1234"/>
                  <a:pt x="1917" y="1237"/>
                  <a:pt x="1899" y="1236"/>
                </a:cubicBezTo>
                <a:cubicBezTo>
                  <a:pt x="1800" y="1235"/>
                  <a:pt x="1702" y="1229"/>
                  <a:pt x="1603" y="1230"/>
                </a:cubicBezTo>
                <a:cubicBezTo>
                  <a:pt x="1641" y="1263"/>
                  <a:pt x="1665" y="1306"/>
                  <a:pt x="1693" y="1347"/>
                </a:cubicBezTo>
                <a:cubicBezTo>
                  <a:pt x="1725" y="1394"/>
                  <a:pt x="1761" y="1438"/>
                  <a:pt x="1801" y="1478"/>
                </a:cubicBezTo>
                <a:cubicBezTo>
                  <a:pt x="1827" y="1507"/>
                  <a:pt x="1858" y="1532"/>
                  <a:pt x="1894" y="1547"/>
                </a:cubicBezTo>
                <a:cubicBezTo>
                  <a:pt x="1949" y="1572"/>
                  <a:pt x="2008" y="1581"/>
                  <a:pt x="2067" y="1586"/>
                </a:cubicBezTo>
                <a:cubicBezTo>
                  <a:pt x="2000" y="1590"/>
                  <a:pt x="1932" y="1580"/>
                  <a:pt x="1870" y="1553"/>
                </a:cubicBezTo>
                <a:cubicBezTo>
                  <a:pt x="1929" y="1603"/>
                  <a:pt x="1993" y="1647"/>
                  <a:pt x="2061" y="1682"/>
                </a:cubicBezTo>
                <a:cubicBezTo>
                  <a:pt x="2060" y="1686"/>
                  <a:pt x="2092" y="1699"/>
                  <a:pt x="2091" y="1702"/>
                </a:cubicBezTo>
                <a:cubicBezTo>
                  <a:pt x="2001" y="1661"/>
                  <a:pt x="1885" y="1595"/>
                  <a:pt x="1812" y="1528"/>
                </a:cubicBezTo>
                <a:cubicBezTo>
                  <a:pt x="1771" y="1487"/>
                  <a:pt x="1735" y="1441"/>
                  <a:pt x="1698" y="1398"/>
                </a:cubicBezTo>
                <a:cubicBezTo>
                  <a:pt x="1702" y="1456"/>
                  <a:pt x="1693" y="1514"/>
                  <a:pt x="1693" y="1572"/>
                </a:cubicBezTo>
                <a:cubicBezTo>
                  <a:pt x="1689" y="1571"/>
                  <a:pt x="1691" y="1636"/>
                  <a:pt x="1687" y="1636"/>
                </a:cubicBezTo>
                <a:cubicBezTo>
                  <a:pt x="1687" y="1577"/>
                  <a:pt x="1688" y="1451"/>
                  <a:pt x="1675" y="1393"/>
                </a:cubicBezTo>
                <a:cubicBezTo>
                  <a:pt x="1671" y="1374"/>
                  <a:pt x="1666" y="1355"/>
                  <a:pt x="1653" y="1339"/>
                </a:cubicBezTo>
                <a:cubicBezTo>
                  <a:pt x="1633" y="1312"/>
                  <a:pt x="1614" y="1285"/>
                  <a:pt x="1588" y="1264"/>
                </a:cubicBezTo>
                <a:cubicBezTo>
                  <a:pt x="1567" y="1245"/>
                  <a:pt x="1538" y="1238"/>
                  <a:pt x="1511" y="1235"/>
                </a:cubicBezTo>
                <a:cubicBezTo>
                  <a:pt x="1436" y="1239"/>
                  <a:pt x="1361" y="1259"/>
                  <a:pt x="1296" y="1296"/>
                </a:cubicBezTo>
                <a:cubicBezTo>
                  <a:pt x="1301" y="1435"/>
                  <a:pt x="1318" y="1575"/>
                  <a:pt x="1358" y="1709"/>
                </a:cubicBezTo>
                <a:cubicBezTo>
                  <a:pt x="1392" y="1826"/>
                  <a:pt x="1442" y="1939"/>
                  <a:pt x="1508" y="2041"/>
                </a:cubicBezTo>
                <a:cubicBezTo>
                  <a:pt x="1240" y="2041"/>
                  <a:pt x="1240" y="2041"/>
                  <a:pt x="1240" y="2041"/>
                </a:cubicBezTo>
                <a:cubicBezTo>
                  <a:pt x="1182" y="1828"/>
                  <a:pt x="1159" y="1605"/>
                  <a:pt x="1169" y="1384"/>
                </a:cubicBezTo>
                <a:cubicBezTo>
                  <a:pt x="1151" y="1365"/>
                  <a:pt x="1133" y="1346"/>
                  <a:pt x="1113" y="1331"/>
                </a:cubicBezTo>
                <a:cubicBezTo>
                  <a:pt x="1090" y="1310"/>
                  <a:pt x="1060" y="1297"/>
                  <a:pt x="1032" y="1284"/>
                </a:cubicBezTo>
                <a:cubicBezTo>
                  <a:pt x="970" y="1259"/>
                  <a:pt x="900" y="1247"/>
                  <a:pt x="834" y="1264"/>
                </a:cubicBezTo>
                <a:cubicBezTo>
                  <a:pt x="814" y="1268"/>
                  <a:pt x="799" y="1282"/>
                  <a:pt x="787" y="1297"/>
                </a:cubicBezTo>
                <a:cubicBezTo>
                  <a:pt x="768" y="1323"/>
                  <a:pt x="753" y="1353"/>
                  <a:pt x="749" y="1386"/>
                </a:cubicBezTo>
                <a:cubicBezTo>
                  <a:pt x="747" y="1405"/>
                  <a:pt x="751" y="1423"/>
                  <a:pt x="754" y="1442"/>
                </a:cubicBezTo>
                <a:cubicBezTo>
                  <a:pt x="747" y="1424"/>
                  <a:pt x="742" y="1404"/>
                  <a:pt x="744" y="1385"/>
                </a:cubicBezTo>
                <a:cubicBezTo>
                  <a:pt x="745" y="1350"/>
                  <a:pt x="760" y="1318"/>
                  <a:pt x="776" y="1289"/>
                </a:cubicBezTo>
                <a:cubicBezTo>
                  <a:pt x="728" y="1318"/>
                  <a:pt x="626" y="1425"/>
                  <a:pt x="591" y="1469"/>
                </a:cubicBezTo>
                <a:cubicBezTo>
                  <a:pt x="588" y="1466"/>
                  <a:pt x="646" y="1395"/>
                  <a:pt x="644" y="1392"/>
                </a:cubicBezTo>
                <a:cubicBezTo>
                  <a:pt x="683" y="1339"/>
                  <a:pt x="731" y="1290"/>
                  <a:pt x="790" y="1259"/>
                </a:cubicBezTo>
                <a:cubicBezTo>
                  <a:pt x="833" y="1236"/>
                  <a:pt x="882" y="1227"/>
                  <a:pt x="931" y="1227"/>
                </a:cubicBezTo>
                <a:cubicBezTo>
                  <a:pt x="882" y="1205"/>
                  <a:pt x="833" y="1185"/>
                  <a:pt x="784" y="1164"/>
                </a:cubicBezTo>
                <a:cubicBezTo>
                  <a:pt x="757" y="1154"/>
                  <a:pt x="731" y="1142"/>
                  <a:pt x="703" y="1136"/>
                </a:cubicBezTo>
                <a:cubicBezTo>
                  <a:pt x="636" y="1125"/>
                  <a:pt x="564" y="1125"/>
                  <a:pt x="499" y="1148"/>
                </a:cubicBezTo>
                <a:cubicBezTo>
                  <a:pt x="457" y="1175"/>
                  <a:pt x="448" y="1227"/>
                  <a:pt x="431" y="1270"/>
                </a:cubicBezTo>
                <a:cubicBezTo>
                  <a:pt x="442" y="1229"/>
                  <a:pt x="452" y="1185"/>
                  <a:pt x="480" y="1152"/>
                </a:cubicBezTo>
                <a:cubicBezTo>
                  <a:pt x="407" y="1170"/>
                  <a:pt x="330" y="1171"/>
                  <a:pt x="255" y="1161"/>
                </a:cubicBezTo>
                <a:cubicBezTo>
                  <a:pt x="189" y="1151"/>
                  <a:pt x="57" y="1090"/>
                  <a:pt x="0" y="1056"/>
                </a:cubicBezTo>
                <a:cubicBezTo>
                  <a:pt x="2" y="1054"/>
                  <a:pt x="73" y="1090"/>
                  <a:pt x="75" y="1088"/>
                </a:cubicBezTo>
                <a:cubicBezTo>
                  <a:pt x="139" y="1121"/>
                  <a:pt x="211" y="1133"/>
                  <a:pt x="281" y="1144"/>
                </a:cubicBezTo>
                <a:cubicBezTo>
                  <a:pt x="328" y="1151"/>
                  <a:pt x="376" y="1144"/>
                  <a:pt x="423" y="1136"/>
                </a:cubicBezTo>
                <a:cubicBezTo>
                  <a:pt x="477" y="1127"/>
                  <a:pt x="528" y="1103"/>
                  <a:pt x="583" y="1096"/>
                </a:cubicBezTo>
                <a:cubicBezTo>
                  <a:pt x="603" y="1094"/>
                  <a:pt x="623" y="1094"/>
                  <a:pt x="643" y="1095"/>
                </a:cubicBezTo>
                <a:cubicBezTo>
                  <a:pt x="594" y="1067"/>
                  <a:pt x="549" y="1031"/>
                  <a:pt x="512" y="988"/>
                </a:cubicBezTo>
                <a:cubicBezTo>
                  <a:pt x="442" y="915"/>
                  <a:pt x="393" y="819"/>
                  <a:pt x="390" y="717"/>
                </a:cubicBezTo>
                <a:cubicBezTo>
                  <a:pt x="386" y="661"/>
                  <a:pt x="404" y="577"/>
                  <a:pt x="412" y="522"/>
                </a:cubicBezTo>
                <a:cubicBezTo>
                  <a:pt x="414" y="522"/>
                  <a:pt x="411" y="552"/>
                  <a:pt x="413" y="552"/>
                </a:cubicBezTo>
                <a:cubicBezTo>
                  <a:pt x="400" y="640"/>
                  <a:pt x="386" y="735"/>
                  <a:pt x="426" y="819"/>
                </a:cubicBezTo>
                <a:cubicBezTo>
                  <a:pt x="465" y="917"/>
                  <a:pt x="543" y="997"/>
                  <a:pt x="637" y="1046"/>
                </a:cubicBezTo>
                <a:cubicBezTo>
                  <a:pt x="600" y="981"/>
                  <a:pt x="609" y="903"/>
                  <a:pt x="625" y="833"/>
                </a:cubicBezTo>
                <a:cubicBezTo>
                  <a:pt x="629" y="834"/>
                  <a:pt x="633" y="764"/>
                  <a:pt x="636" y="765"/>
                </a:cubicBezTo>
                <a:cubicBezTo>
                  <a:pt x="631" y="803"/>
                  <a:pt x="629" y="912"/>
                  <a:pt x="633" y="950"/>
                </a:cubicBezTo>
                <a:cubicBezTo>
                  <a:pt x="640" y="937"/>
                  <a:pt x="646" y="923"/>
                  <a:pt x="657" y="912"/>
                </a:cubicBezTo>
                <a:cubicBezTo>
                  <a:pt x="680" y="891"/>
                  <a:pt x="709" y="878"/>
                  <a:pt x="728" y="854"/>
                </a:cubicBezTo>
                <a:cubicBezTo>
                  <a:pt x="746" y="833"/>
                  <a:pt x="760" y="808"/>
                  <a:pt x="775" y="784"/>
                </a:cubicBezTo>
                <a:cubicBezTo>
                  <a:pt x="758" y="824"/>
                  <a:pt x="740" y="867"/>
                  <a:pt x="704" y="894"/>
                </a:cubicBezTo>
                <a:cubicBezTo>
                  <a:pt x="686" y="909"/>
                  <a:pt x="665" y="923"/>
                  <a:pt x="654" y="944"/>
                </a:cubicBezTo>
                <a:cubicBezTo>
                  <a:pt x="647" y="958"/>
                  <a:pt x="641" y="973"/>
                  <a:pt x="641" y="989"/>
                </a:cubicBezTo>
                <a:cubicBezTo>
                  <a:pt x="654" y="1031"/>
                  <a:pt x="688" y="1062"/>
                  <a:pt x="723" y="1085"/>
                </a:cubicBezTo>
                <a:cubicBezTo>
                  <a:pt x="819" y="1123"/>
                  <a:pt x="918" y="1150"/>
                  <a:pt x="1012" y="1191"/>
                </a:cubicBezTo>
                <a:cubicBezTo>
                  <a:pt x="1071" y="1216"/>
                  <a:pt x="1126" y="1249"/>
                  <a:pt x="1175" y="1290"/>
                </a:cubicBezTo>
                <a:cubicBezTo>
                  <a:pt x="1184" y="1177"/>
                  <a:pt x="1202" y="1064"/>
                  <a:pt x="1227" y="953"/>
                </a:cubicBezTo>
                <a:cubicBezTo>
                  <a:pt x="1241" y="891"/>
                  <a:pt x="1268" y="831"/>
                  <a:pt x="1306" y="779"/>
                </a:cubicBezTo>
                <a:cubicBezTo>
                  <a:pt x="1280" y="762"/>
                  <a:pt x="1079" y="691"/>
                  <a:pt x="1050" y="681"/>
                </a:cubicBezTo>
                <a:cubicBezTo>
                  <a:pt x="1051" y="673"/>
                  <a:pt x="1179" y="719"/>
                  <a:pt x="1180" y="711"/>
                </a:cubicBezTo>
                <a:cubicBezTo>
                  <a:pt x="1205" y="716"/>
                  <a:pt x="1273" y="729"/>
                  <a:pt x="1298" y="737"/>
                </a:cubicBezTo>
                <a:cubicBezTo>
                  <a:pt x="1261" y="682"/>
                  <a:pt x="1244" y="617"/>
                  <a:pt x="1212" y="559"/>
                </a:cubicBezTo>
                <a:cubicBezTo>
                  <a:pt x="1194" y="521"/>
                  <a:pt x="1163" y="492"/>
                  <a:pt x="1131" y="465"/>
                </a:cubicBezTo>
                <a:cubicBezTo>
                  <a:pt x="1088" y="428"/>
                  <a:pt x="1066" y="374"/>
                  <a:pt x="1050" y="322"/>
                </a:cubicBezTo>
                <a:cubicBezTo>
                  <a:pt x="1027" y="250"/>
                  <a:pt x="1007" y="177"/>
                  <a:pt x="991" y="104"/>
                </a:cubicBezTo>
                <a:cubicBezTo>
                  <a:pt x="993" y="103"/>
                  <a:pt x="996" y="102"/>
                  <a:pt x="998" y="101"/>
                </a:cubicBezTo>
                <a:cubicBezTo>
                  <a:pt x="1014" y="165"/>
                  <a:pt x="1033" y="227"/>
                  <a:pt x="1054" y="289"/>
                </a:cubicBezTo>
                <a:cubicBezTo>
                  <a:pt x="1068" y="330"/>
                  <a:pt x="1084" y="371"/>
                  <a:pt x="1110" y="406"/>
                </a:cubicBezTo>
                <a:cubicBezTo>
                  <a:pt x="1128" y="429"/>
                  <a:pt x="1154" y="445"/>
                  <a:pt x="1176" y="464"/>
                </a:cubicBezTo>
                <a:cubicBezTo>
                  <a:pt x="1190" y="476"/>
                  <a:pt x="1203" y="490"/>
                  <a:pt x="1216" y="503"/>
                </a:cubicBezTo>
                <a:cubicBezTo>
                  <a:pt x="1203" y="416"/>
                  <a:pt x="1204" y="327"/>
                  <a:pt x="1220" y="241"/>
                </a:cubicBezTo>
                <a:cubicBezTo>
                  <a:pt x="1227" y="197"/>
                  <a:pt x="1242" y="156"/>
                  <a:pt x="1253" y="113"/>
                </a:cubicBezTo>
                <a:cubicBezTo>
                  <a:pt x="1254" y="113"/>
                  <a:pt x="1258" y="113"/>
                  <a:pt x="1260" y="113"/>
                </a:cubicBezTo>
                <a:cubicBezTo>
                  <a:pt x="1248" y="168"/>
                  <a:pt x="1232" y="222"/>
                  <a:pt x="1228" y="279"/>
                </a:cubicBezTo>
                <a:cubicBezTo>
                  <a:pt x="1209" y="437"/>
                  <a:pt x="1250" y="602"/>
                  <a:pt x="1343" y="732"/>
                </a:cubicBezTo>
                <a:cubicBezTo>
                  <a:pt x="1362" y="708"/>
                  <a:pt x="1383" y="685"/>
                  <a:pt x="1401" y="659"/>
                </a:cubicBezTo>
                <a:cubicBezTo>
                  <a:pt x="1435" y="609"/>
                  <a:pt x="1468" y="558"/>
                  <a:pt x="1493" y="502"/>
                </a:cubicBezTo>
                <a:cubicBezTo>
                  <a:pt x="1532" y="421"/>
                  <a:pt x="1560" y="334"/>
                  <a:pt x="1574" y="2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668344" y="4659982"/>
            <a:ext cx="1475656" cy="4835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记笔记啦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9512" y="3435846"/>
            <a:ext cx="2592288" cy="12258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提供良好的生物生存环境、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维护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生物多样性</a:t>
            </a:r>
            <a:endParaRPr lang="zh-CN" altLang="en-US" sz="2200" dirty="0"/>
          </a:p>
        </p:txBody>
      </p:sp>
      <p:sp>
        <p:nvSpPr>
          <p:cNvPr id="33" name="TextBox 32"/>
          <p:cNvSpPr txBox="1"/>
          <p:nvPr/>
        </p:nvSpPr>
        <p:spPr>
          <a:xfrm>
            <a:off x="6444208" y="3651870"/>
            <a:ext cx="2304256" cy="8512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提供木材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、药材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食品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15616" y="987574"/>
            <a:ext cx="2016224" cy="47672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</a:t>
            </a:r>
            <a:r>
              <a:rPr 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新鲜空气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3528" y="2067694"/>
            <a:ext cx="2088232" cy="47672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调节</a:t>
            </a:r>
            <a:r>
              <a:rPr 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全球气候</a:t>
            </a:r>
            <a:endParaRPr 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776" y="1390005"/>
            <a:ext cx="2642980" cy="165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1088" y="1390005"/>
            <a:ext cx="2514359" cy="165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5384" y="1390005"/>
            <a:ext cx="2587056" cy="165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1120848" y="333422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办工厂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01168" y="333422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垦荒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9440" y="3334221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开辟牧场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>
          <a:blip r:embed="rId6" cstate="print"/>
          <a:srcRect l="32651" t="6931" r="13818" b="58780"/>
          <a:stretch>
            <a:fillRect/>
          </a:stretch>
        </p:blipFill>
        <p:spPr bwMode="auto">
          <a:xfrm rot="2963407" flipH="1">
            <a:off x="7651815" y="3782597"/>
            <a:ext cx="1556277" cy="181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3" cstate="print"/>
          <a:srcRect b="11220"/>
          <a:stretch>
            <a:fillRect/>
          </a:stretch>
        </p:blipFill>
        <p:spPr bwMode="auto">
          <a:xfrm>
            <a:off x="1907704" y="771550"/>
            <a:ext cx="4968552" cy="2871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259632" y="3651870"/>
            <a:ext cx="27093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人类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的过度开发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4139952" y="3939902"/>
            <a:ext cx="99800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5220072" y="3651870"/>
            <a:ext cx="1676400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雨林被毁</a:t>
            </a:r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1259632" y="4227934"/>
            <a:ext cx="6984776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rIns="180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每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秒钟消失一个足球场大的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面积！！！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506" name="Picture 2" descr="http://d.ifengimg.com/w740_q/s0.ifengimg.com/2017/09/17/43756b90b41d2e0cb3fdcf79fa248bf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771550"/>
            <a:ext cx="4680520" cy="292216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300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8" name="图片 7" descr="屏幕剪辑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2139702"/>
            <a:ext cx="2700300" cy="2052228"/>
          </a:xfrm>
          <a:prstGeom prst="rect">
            <a:avLst/>
          </a:prstGeom>
        </p:spPr>
      </p:pic>
      <p:pic>
        <p:nvPicPr>
          <p:cNvPr id="9" name="图片 8" descr="屏幕剪辑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7824" y="1059582"/>
            <a:ext cx="1944216" cy="121021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1918" y="3898519"/>
            <a:ext cx="4292600" cy="104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815014" y="987574"/>
            <a:ext cx="131318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影响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2060" y="1862304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>
                <a:latin typeface="微软雅黑" pitchFamily="34" charset="-122"/>
                <a:ea typeface="微软雅黑" pitchFamily="34" charset="-122"/>
              </a:rPr>
              <a:t>全球气候失调、生态环境恶化、自然灾害频发、生物多样性锐减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 descr="屏幕剪辑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7824" y="2355726"/>
            <a:ext cx="1944216" cy="1296144"/>
          </a:xfrm>
          <a:prstGeom prst="rect">
            <a:avLst/>
          </a:prstGeom>
        </p:spPr>
      </p:pic>
      <p:pic>
        <p:nvPicPr>
          <p:cNvPr id="14" name="图片 13" descr="屏幕剪辑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07" b="11258"/>
          <a:stretch>
            <a:fillRect/>
          </a:stretch>
        </p:blipFill>
        <p:spPr>
          <a:xfrm>
            <a:off x="2987824" y="3723878"/>
            <a:ext cx="1954094" cy="1223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4445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sp>
        <p:nvSpPr>
          <p:cNvPr id="8" name="Freeform 99"/>
          <p:cNvSpPr>
            <a:spLocks noChangeArrowheads="1"/>
          </p:cNvSpPr>
          <p:nvPr/>
        </p:nvSpPr>
        <p:spPr bwMode="auto">
          <a:xfrm>
            <a:off x="553637" y="2815605"/>
            <a:ext cx="910954" cy="480370"/>
          </a:xfrm>
          <a:custGeom>
            <a:avLst/>
            <a:gdLst>
              <a:gd name="T0" fmla="*/ 142 w 710"/>
              <a:gd name="T1" fmla="*/ 587 h 587"/>
              <a:gd name="T2" fmla="*/ 710 w 710"/>
              <a:gd name="T3" fmla="*/ 587 h 587"/>
              <a:gd name="T4" fmla="*/ 710 w 710"/>
              <a:gd name="T5" fmla="*/ 0 h 587"/>
              <a:gd name="T6" fmla="*/ 142 w 710"/>
              <a:gd name="T7" fmla="*/ 0 h 587"/>
              <a:gd name="T8" fmla="*/ 0 w 710"/>
              <a:gd name="T9" fmla="*/ 293 h 587"/>
              <a:gd name="T10" fmla="*/ 142 w 710"/>
              <a:gd name="T11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142" y="587"/>
                </a:moveTo>
                <a:lnTo>
                  <a:pt x="710" y="587"/>
                </a:lnTo>
                <a:lnTo>
                  <a:pt x="710" y="0"/>
                </a:lnTo>
                <a:lnTo>
                  <a:pt x="142" y="0"/>
                </a:lnTo>
                <a:lnTo>
                  <a:pt x="0" y="293"/>
                </a:lnTo>
                <a:lnTo>
                  <a:pt x="142" y="58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" name="Freeform 108"/>
          <p:cNvSpPr>
            <a:spLocks noChangeArrowheads="1"/>
          </p:cNvSpPr>
          <p:nvPr/>
        </p:nvSpPr>
        <p:spPr bwMode="auto">
          <a:xfrm>
            <a:off x="6999679" y="1425224"/>
            <a:ext cx="910954" cy="480370"/>
          </a:xfrm>
          <a:custGeom>
            <a:avLst/>
            <a:gdLst>
              <a:gd name="T0" fmla="*/ 566 w 710"/>
              <a:gd name="T1" fmla="*/ 0 h 587"/>
              <a:gd name="T2" fmla="*/ 0 w 710"/>
              <a:gd name="T3" fmla="*/ 0 h 587"/>
              <a:gd name="T4" fmla="*/ 0 w 710"/>
              <a:gd name="T5" fmla="*/ 587 h 587"/>
              <a:gd name="T6" fmla="*/ 566 w 710"/>
              <a:gd name="T7" fmla="*/ 587 h 587"/>
              <a:gd name="T8" fmla="*/ 710 w 710"/>
              <a:gd name="T9" fmla="*/ 293 h 587"/>
              <a:gd name="T10" fmla="*/ 566 w 710"/>
              <a:gd name="T1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566" y="0"/>
                </a:moveTo>
                <a:lnTo>
                  <a:pt x="0" y="0"/>
                </a:lnTo>
                <a:lnTo>
                  <a:pt x="0" y="587"/>
                </a:lnTo>
                <a:lnTo>
                  <a:pt x="566" y="587"/>
                </a:lnTo>
                <a:lnTo>
                  <a:pt x="710" y="293"/>
                </a:lnTo>
                <a:lnTo>
                  <a:pt x="5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5419353" y="699542"/>
            <a:ext cx="3491857" cy="55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5000"/>
              </a:lnSpc>
            </a:pPr>
            <a:endParaRPr lang="zh-CN" altLang="en-US" sz="28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87824" y="1779662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70C0"/>
                </a:solidFill>
                <a:latin typeface="华文行楷" pitchFamily="2" charset="-122"/>
                <a:ea typeface="华文行楷" pitchFamily="2" charset="-122"/>
              </a:rPr>
              <a:t>你怎样看呢？</a:t>
            </a:r>
            <a:endParaRPr lang="zh-CN" altLang="en-US" sz="4000" dirty="0">
              <a:solidFill>
                <a:srgbClr val="0070C0"/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AE7"/>
              </a:clrFrom>
              <a:clrTo>
                <a:srgbClr val="FEFAE7">
                  <a:alpha val="0"/>
                </a:srgbClr>
              </a:clrTo>
            </a:clrChange>
          </a:blip>
          <a:srcRect r="47791"/>
          <a:stretch>
            <a:fillRect/>
          </a:stretch>
        </p:blipFill>
        <p:spPr bwMode="auto">
          <a:xfrm>
            <a:off x="1115616" y="1059582"/>
            <a:ext cx="1944216" cy="233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AE7"/>
              </a:clrFrom>
              <a:clrTo>
                <a:srgbClr val="FEFAE7">
                  <a:alpha val="0"/>
                </a:srgbClr>
              </a:clrTo>
            </a:clrChange>
          </a:blip>
          <a:srcRect l="50276"/>
          <a:stretch>
            <a:fillRect/>
          </a:stretch>
        </p:blipFill>
        <p:spPr bwMode="auto">
          <a:xfrm>
            <a:off x="6012160" y="1059582"/>
            <a:ext cx="1851670" cy="233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圆角矩形标注 22"/>
          <p:cNvSpPr/>
          <p:nvPr/>
        </p:nvSpPr>
        <p:spPr>
          <a:xfrm>
            <a:off x="5292080" y="3579862"/>
            <a:ext cx="3456384" cy="1152128"/>
          </a:xfrm>
          <a:prstGeom prst="wedgeRoundRectCallout">
            <a:avLst>
              <a:gd name="adj1" fmla="val 644"/>
              <a:gd name="adj2" fmla="val -6555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人口的增长，导致粮食和木材需求的增加，我们必须开发热带雨林。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395536" y="3579862"/>
            <a:ext cx="3312368" cy="1152128"/>
          </a:xfrm>
          <a:prstGeom prst="wedgeRoundRectCallout">
            <a:avLst>
              <a:gd name="adj1" fmla="val -1473"/>
              <a:gd name="adj2" fmla="val -694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热带雨林面积已缩小了</a:t>
            </a:r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1/5</a:t>
            </a:r>
            <a:r>
              <a:rPr lang="zh-CN" altLang="en-US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，造成了严重的环境问题。现在应该停止一切开发活动</a:t>
            </a: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095837" y="1275606"/>
            <a:ext cx="4572507" cy="2160241"/>
            <a:chOff x="3095837" y="1275606"/>
            <a:chExt cx="4572507" cy="2160241"/>
          </a:xfrm>
        </p:grpSpPr>
        <p:sp>
          <p:nvSpPr>
            <p:cNvPr id="8" name="矩形 7"/>
            <p:cNvSpPr/>
            <p:nvPr/>
          </p:nvSpPr>
          <p:spPr>
            <a:xfrm>
              <a:off x="3095837" y="1275606"/>
              <a:ext cx="4572507" cy="216024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E0E0E0"/>
                </a:gs>
              </a:gsLst>
              <a:lin ang="5400000" scaled="1"/>
              <a:tileRect/>
            </a:gradFill>
            <a:ln w="31750" cap="flat" cmpd="sng" algn="ctr"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0" scaled="0"/>
              </a:gradFill>
              <a:prstDash val="solid"/>
              <a:miter lim="800000"/>
            </a:ln>
            <a:effectLst>
              <a:outerShdw blurRad="241300" dist="177800" dir="8100000" algn="tr" rotWithShape="0">
                <a:prstClr val="black">
                  <a:alpha val="30000"/>
                </a:prstClr>
              </a:outerShdw>
            </a:effectLst>
          </p:spPr>
          <p:txBody>
            <a:bodyPr lIns="101764" tIns="50880" rIns="101764" bIns="5088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82209" y="1563638"/>
              <a:ext cx="40421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2400" dirty="0" smtClean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环境需要保护，人们也要更好地生活，因此要合理、科学地开发热带雨林，走可持续发展道路</a:t>
              </a:r>
              <a:r>
                <a:rPr lang="zh-CN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id-ID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410" name="Picture 2" descr="http://pic.wenwen.soso.com/p/20091006/20091006130028-74165614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576" y="2067694"/>
            <a:ext cx="2016224" cy="2657383"/>
          </a:xfrm>
          <a:prstGeom prst="rect">
            <a:avLst/>
          </a:prstGeom>
          <a:noFill/>
        </p:spPr>
      </p:pic>
      <p:pic>
        <p:nvPicPr>
          <p:cNvPr id="10" name="图片 3"/>
          <p:cNvPicPr>
            <a:picLocks noChangeAspect="1"/>
          </p:cNvPicPr>
          <p:nvPr/>
        </p:nvPicPr>
        <p:blipFill>
          <a:blip r:embed="rId3" cstate="print"/>
          <a:srcRect l="32651" t="6931" r="13818" b="58780"/>
          <a:stretch>
            <a:fillRect/>
          </a:stretch>
        </p:blipFill>
        <p:spPr bwMode="auto">
          <a:xfrm rot="2963407" flipH="1">
            <a:off x="7282059" y="3083399"/>
            <a:ext cx="2051029" cy="238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工业</a:t>
              </a:r>
              <a:endParaRPr lang="zh-CN" altLang="en-US" dirty="0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989523" y="87253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6"/>
          <p:cNvSpPr txBox="1"/>
          <p:nvPr/>
        </p:nvSpPr>
        <p:spPr>
          <a:xfrm>
            <a:off x="3054925" y="199390"/>
            <a:ext cx="326243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经济：发展中的工农业</a:t>
            </a:r>
          </a:p>
        </p:txBody>
      </p:sp>
      <p:sp>
        <p:nvSpPr>
          <p:cNvPr id="26" name="弧形 25"/>
          <p:cNvSpPr/>
          <p:nvPr/>
        </p:nvSpPr>
        <p:spPr>
          <a:xfrm>
            <a:off x="936228" y="2425999"/>
            <a:ext cx="846675" cy="1224136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rot="16200000">
            <a:off x="809960" y="2552267"/>
            <a:ext cx="1152128" cy="899592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弧形 29"/>
          <p:cNvSpPr/>
          <p:nvPr/>
        </p:nvSpPr>
        <p:spPr>
          <a:xfrm rot="10800000">
            <a:off x="1781233" y="2425999"/>
            <a:ext cx="846675" cy="1224136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弧形 30"/>
          <p:cNvSpPr/>
          <p:nvPr/>
        </p:nvSpPr>
        <p:spPr>
          <a:xfrm rot="5400000">
            <a:off x="1507438" y="2540093"/>
            <a:ext cx="1294409" cy="925677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755576" y="2499469"/>
            <a:ext cx="1368426" cy="1944356"/>
            <a:chOff x="791" y="298"/>
            <a:chExt cx="862" cy="1329"/>
          </a:xfrm>
        </p:grpSpPr>
        <p:sp>
          <p:nvSpPr>
            <p:cNvPr id="40" name="AutoShape 4"/>
            <p:cNvSpPr>
              <a:spLocks noChangeArrowheads="1"/>
            </p:cNvSpPr>
            <p:nvPr/>
          </p:nvSpPr>
          <p:spPr bwMode="auto">
            <a:xfrm>
              <a:off x="791" y="1135"/>
              <a:ext cx="862" cy="49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CCFF66"/>
                </a:gs>
              </a:gsLst>
              <a:path path="shape">
                <a:fillToRect l="50000" t="50000" r="50000" b="50000"/>
              </a:path>
            </a:gradFill>
            <a:ln w="254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b="1" dirty="0">
                  <a:solidFill>
                    <a:srgbClr val="000000"/>
                  </a:solidFill>
                </a:rPr>
                <a:t>采伐森林，</a:t>
              </a:r>
            </a:p>
            <a:p>
              <a:r>
                <a:rPr lang="zh-CN" altLang="en-US" b="1" dirty="0">
                  <a:solidFill>
                    <a:srgbClr val="000000"/>
                  </a:solidFill>
                </a:rPr>
                <a:t>出口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木材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AutoShape 5"/>
            <p:cNvCxnSpPr>
              <a:cxnSpLocks noChangeShapeType="1"/>
            </p:cNvCxnSpPr>
            <p:nvPr/>
          </p:nvCxnSpPr>
          <p:spPr bwMode="auto">
            <a:xfrm>
              <a:off x="1199" y="298"/>
              <a:ext cx="0" cy="812"/>
            </a:xfrm>
            <a:prstGeom prst="straightConnector1">
              <a:avLst/>
            </a:prstGeom>
            <a:noFill/>
            <a:ln w="38100">
              <a:solidFill>
                <a:srgbClr val="008000"/>
              </a:solidFill>
              <a:round/>
              <a:headEnd type="oval" w="med" len="med"/>
              <a:tailEnd type="oval" w="med" len="med"/>
            </a:ln>
          </p:spPr>
        </p:cxnSp>
      </p:grpSp>
      <p:grpSp>
        <p:nvGrpSpPr>
          <p:cNvPr id="75" name="组合 74"/>
          <p:cNvGrpSpPr/>
          <p:nvPr/>
        </p:nvGrpSpPr>
        <p:grpSpPr>
          <a:xfrm>
            <a:off x="2051844" y="1059582"/>
            <a:ext cx="2016100" cy="1332080"/>
            <a:chOff x="2051844" y="1059582"/>
            <a:chExt cx="2016100" cy="1332080"/>
          </a:xfrm>
        </p:grpSpPr>
        <p:sp>
          <p:nvSpPr>
            <p:cNvPr id="55" name="AutoShape 28"/>
            <p:cNvSpPr>
              <a:spLocks noChangeArrowheads="1"/>
            </p:cNvSpPr>
            <p:nvPr/>
          </p:nvSpPr>
          <p:spPr bwMode="auto">
            <a:xfrm>
              <a:off x="2051844" y="1059582"/>
              <a:ext cx="2016100" cy="72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CCFF66"/>
                </a:gs>
              </a:gsLst>
              <a:path path="shape">
                <a:fillToRect l="50000" t="50000" r="50000" b="50000"/>
              </a:path>
            </a:gradFill>
            <a:ln w="254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b="1" dirty="0">
                  <a:solidFill>
                    <a:srgbClr val="000000"/>
                  </a:solidFill>
                </a:rPr>
                <a:t>引进并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种植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甘蔗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，</a:t>
              </a:r>
              <a:endParaRPr lang="en-US" altLang="zh-CN" b="1" dirty="0" smtClean="0">
                <a:solidFill>
                  <a:srgbClr val="000000"/>
                </a:solidFill>
              </a:endParaRPr>
            </a:p>
            <a:p>
              <a:r>
                <a:rPr lang="zh-CN" altLang="en-US" b="1" dirty="0" smtClean="0">
                  <a:solidFill>
                    <a:srgbClr val="000000"/>
                  </a:solidFill>
                </a:rPr>
                <a:t>制糖业</a:t>
              </a:r>
              <a:r>
                <a:rPr lang="zh-CN" altLang="en-US" b="1" dirty="0">
                  <a:solidFill>
                    <a:srgbClr val="000000"/>
                  </a:solidFill>
                </a:rPr>
                <a:t>兴起</a:t>
              </a:r>
            </a:p>
          </p:txBody>
        </p:sp>
        <p:cxnSp>
          <p:nvCxnSpPr>
            <p:cNvPr id="56" name="AutoShape 29"/>
            <p:cNvCxnSpPr>
              <a:cxnSpLocks noChangeShapeType="1"/>
            </p:cNvCxnSpPr>
            <p:nvPr/>
          </p:nvCxnSpPr>
          <p:spPr bwMode="auto">
            <a:xfrm>
              <a:off x="3059956" y="1779662"/>
              <a:ext cx="0" cy="612000"/>
            </a:xfrm>
            <a:prstGeom prst="straightConnector1">
              <a:avLst/>
            </a:prstGeom>
            <a:noFill/>
            <a:ln w="38100">
              <a:solidFill>
                <a:srgbClr val="008000"/>
              </a:solidFill>
              <a:round/>
              <a:headEnd type="oval" w="med" len="med"/>
              <a:tailEnd type="oval" w="med" len="med"/>
            </a:ln>
          </p:spPr>
        </p:cxnSp>
      </p:grpSp>
      <p:sp>
        <p:nvSpPr>
          <p:cNvPr id="46" name="弧形 45"/>
          <p:cNvSpPr/>
          <p:nvPr/>
        </p:nvSpPr>
        <p:spPr>
          <a:xfrm>
            <a:off x="2627908" y="2425998"/>
            <a:ext cx="846675" cy="1224136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弧形 50"/>
          <p:cNvSpPr/>
          <p:nvPr/>
        </p:nvSpPr>
        <p:spPr>
          <a:xfrm rot="16200000">
            <a:off x="2501640" y="2552266"/>
            <a:ext cx="1152128" cy="899592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/>
          <p:nvPr/>
        </p:nvSpPr>
        <p:spPr>
          <a:xfrm rot="10800000">
            <a:off x="3472913" y="2425998"/>
            <a:ext cx="846675" cy="1224136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/>
          <p:nvPr/>
        </p:nvSpPr>
        <p:spPr>
          <a:xfrm rot="5400000">
            <a:off x="3199118" y="2540092"/>
            <a:ext cx="1294409" cy="925677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/>
          <p:nvPr/>
        </p:nvSpPr>
        <p:spPr>
          <a:xfrm>
            <a:off x="4320604" y="2425998"/>
            <a:ext cx="846675" cy="1224136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/>
          <p:nvPr/>
        </p:nvSpPr>
        <p:spPr>
          <a:xfrm rot="16200000">
            <a:off x="4194336" y="2552266"/>
            <a:ext cx="1152128" cy="899592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弧形 60"/>
          <p:cNvSpPr/>
          <p:nvPr/>
        </p:nvSpPr>
        <p:spPr>
          <a:xfrm rot="10800000">
            <a:off x="5165609" y="2425998"/>
            <a:ext cx="846675" cy="1224136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弧形 61"/>
          <p:cNvSpPr/>
          <p:nvPr/>
        </p:nvSpPr>
        <p:spPr>
          <a:xfrm rot="5400000">
            <a:off x="4891814" y="2540092"/>
            <a:ext cx="1294409" cy="925677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弧形 67"/>
          <p:cNvSpPr/>
          <p:nvPr/>
        </p:nvSpPr>
        <p:spPr>
          <a:xfrm rot="16200000">
            <a:off x="5886016" y="2552266"/>
            <a:ext cx="1152128" cy="899592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636020" y="2499742"/>
            <a:ext cx="2160240" cy="2304136"/>
            <a:chOff x="3636020" y="2499742"/>
            <a:chExt cx="2160240" cy="2304136"/>
          </a:xfrm>
        </p:grpSpPr>
        <p:sp>
          <p:nvSpPr>
            <p:cNvPr id="59" name="AutoShape 7"/>
            <p:cNvSpPr>
              <a:spLocks noChangeArrowheads="1"/>
            </p:cNvSpPr>
            <p:nvPr/>
          </p:nvSpPr>
          <p:spPr bwMode="auto">
            <a:xfrm>
              <a:off x="3636020" y="3723878"/>
              <a:ext cx="2160240" cy="10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CCFF66"/>
                </a:gs>
              </a:gsLst>
              <a:path path="shape">
                <a:fillToRect l="50000" t="50000" r="50000" b="50000"/>
              </a:path>
            </a:gradFill>
            <a:ln w="254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b="1" dirty="0">
                  <a:solidFill>
                    <a:srgbClr val="000000"/>
                  </a:solidFill>
                </a:rPr>
                <a:t>先后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发现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黄金、</a:t>
              </a:r>
              <a:endParaRPr lang="en-US" altLang="zh-CN" sz="2000" b="1" dirty="0" smtClean="0">
                <a:solidFill>
                  <a:srgbClr val="FF0000"/>
                </a:solidFill>
              </a:endParaRPr>
            </a:p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金刚石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，掀起了</a:t>
              </a:r>
              <a:endParaRPr lang="en-US" altLang="zh-CN" b="1" dirty="0" smtClean="0">
                <a:solidFill>
                  <a:srgbClr val="000000"/>
                </a:solidFill>
              </a:endParaRPr>
            </a:p>
            <a:p>
              <a:r>
                <a:rPr lang="zh-CN" altLang="en-US" b="1" dirty="0" smtClean="0">
                  <a:solidFill>
                    <a:srgbClr val="000000"/>
                  </a:solidFill>
                </a:rPr>
                <a:t>“采金热”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cxnSp>
          <p:nvCxnSpPr>
            <p:cNvPr id="71" name="AutoShape 5"/>
            <p:cNvCxnSpPr>
              <a:cxnSpLocks noChangeShapeType="1"/>
            </p:cNvCxnSpPr>
            <p:nvPr/>
          </p:nvCxnSpPr>
          <p:spPr bwMode="auto">
            <a:xfrm>
              <a:off x="4788148" y="2499742"/>
              <a:ext cx="0" cy="1188000"/>
            </a:xfrm>
            <a:prstGeom prst="straightConnector1">
              <a:avLst/>
            </a:prstGeom>
            <a:noFill/>
            <a:ln w="38100">
              <a:solidFill>
                <a:srgbClr val="008000"/>
              </a:solidFill>
              <a:round/>
              <a:headEnd type="oval" w="med" len="med"/>
              <a:tailEnd type="oval" w="med" len="med"/>
            </a:ln>
          </p:spPr>
        </p:cxnSp>
      </p:grpSp>
      <p:grpSp>
        <p:nvGrpSpPr>
          <p:cNvPr id="81" name="组合 80"/>
          <p:cNvGrpSpPr/>
          <p:nvPr/>
        </p:nvGrpSpPr>
        <p:grpSpPr>
          <a:xfrm>
            <a:off x="5940276" y="2499742"/>
            <a:ext cx="2664296" cy="2304136"/>
            <a:chOff x="5940276" y="2499742"/>
            <a:chExt cx="2664296" cy="2304136"/>
          </a:xfrm>
        </p:grpSpPr>
        <p:sp>
          <p:nvSpPr>
            <p:cNvPr id="66" name="AutoShape 13"/>
            <p:cNvSpPr>
              <a:spLocks noChangeArrowheads="1"/>
            </p:cNvSpPr>
            <p:nvPr/>
          </p:nvSpPr>
          <p:spPr bwMode="auto">
            <a:xfrm>
              <a:off x="5940276" y="3723878"/>
              <a:ext cx="2664296" cy="10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CCFF66"/>
                </a:gs>
              </a:gsLst>
              <a:path path="shape">
                <a:fillToRect l="50000" t="50000" r="50000" b="50000"/>
              </a:path>
            </a:gradFill>
            <a:ln w="254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b="1" dirty="0">
                  <a:solidFill>
                    <a:srgbClr val="000000"/>
                  </a:solidFill>
                </a:rPr>
                <a:t>天然橡胶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种植兴旺期，</a:t>
              </a:r>
              <a:endParaRPr lang="en-US" altLang="zh-CN" b="1" dirty="0" smtClean="0">
                <a:solidFill>
                  <a:srgbClr val="000000"/>
                </a:solidFill>
              </a:endParaRPr>
            </a:p>
            <a:p>
              <a:r>
                <a:rPr lang="zh-CN" altLang="en-US" b="1" dirty="0" smtClean="0">
                  <a:solidFill>
                    <a:srgbClr val="000000"/>
                  </a:solidFill>
                </a:rPr>
                <a:t>曾以“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天然橡胶的</a:t>
              </a:r>
              <a:endParaRPr lang="en-US" altLang="zh-CN" sz="2000" b="1" dirty="0" smtClean="0">
                <a:solidFill>
                  <a:srgbClr val="FF0000"/>
                </a:solidFill>
              </a:endParaRPr>
            </a:p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故乡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”著称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cxnSp>
          <p:nvCxnSpPr>
            <p:cNvPr id="72" name="AutoShape 5"/>
            <p:cNvCxnSpPr>
              <a:cxnSpLocks noChangeShapeType="1"/>
            </p:cNvCxnSpPr>
            <p:nvPr/>
          </p:nvCxnSpPr>
          <p:spPr bwMode="auto">
            <a:xfrm>
              <a:off x="6444332" y="2499742"/>
              <a:ext cx="0" cy="1188000"/>
            </a:xfrm>
            <a:prstGeom prst="straightConnector1">
              <a:avLst/>
            </a:prstGeom>
            <a:noFill/>
            <a:ln w="38100">
              <a:solidFill>
                <a:srgbClr val="008000"/>
              </a:solidFill>
              <a:round/>
              <a:headEnd type="oval" w="med" len="med"/>
              <a:tailEnd type="oval" w="med" len="med"/>
            </a:ln>
          </p:spPr>
        </p:cxnSp>
      </p:grpSp>
      <p:grpSp>
        <p:nvGrpSpPr>
          <p:cNvPr id="79" name="组合 78"/>
          <p:cNvGrpSpPr/>
          <p:nvPr/>
        </p:nvGrpSpPr>
        <p:grpSpPr>
          <a:xfrm>
            <a:off x="5004496" y="1059662"/>
            <a:ext cx="2808288" cy="1332000"/>
            <a:chOff x="5004496" y="1059662"/>
            <a:chExt cx="2808288" cy="1332000"/>
          </a:xfrm>
        </p:grpSpPr>
        <p:sp>
          <p:nvSpPr>
            <p:cNvPr id="63" name="AutoShape 10"/>
            <p:cNvSpPr>
              <a:spLocks noChangeArrowheads="1"/>
            </p:cNvSpPr>
            <p:nvPr/>
          </p:nvSpPr>
          <p:spPr bwMode="auto">
            <a:xfrm>
              <a:off x="5004496" y="1059662"/>
              <a:ext cx="2808288" cy="72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CCFF66"/>
                </a:gs>
              </a:gsLst>
              <a:path path="shape">
                <a:fillToRect l="50000" t="50000" r="50000" b="50000"/>
              </a:path>
            </a:gradFill>
            <a:ln w="254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b="1" dirty="0">
                  <a:solidFill>
                    <a:srgbClr val="000000"/>
                  </a:solidFill>
                </a:rPr>
                <a:t>大量种植咖啡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，成为</a:t>
              </a:r>
              <a:endParaRPr lang="en-US" altLang="zh-CN" b="1" dirty="0" smtClean="0">
                <a:solidFill>
                  <a:srgbClr val="000000"/>
                </a:solidFill>
              </a:endParaRPr>
            </a:p>
            <a:p>
              <a:r>
                <a:rPr lang="zh-CN" altLang="en-US" b="1" dirty="0" smtClean="0">
                  <a:solidFill>
                    <a:srgbClr val="000000"/>
                  </a:solidFill>
                </a:rPr>
                <a:t>世界</a:t>
              </a:r>
              <a:r>
                <a:rPr lang="zh-CN" altLang="en-US" b="1" dirty="0">
                  <a:solidFill>
                    <a:srgbClr val="000000"/>
                  </a:solidFill>
                </a:rPr>
                <a:t>上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的“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咖啡王国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”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cxnSp>
          <p:nvCxnSpPr>
            <p:cNvPr id="73" name="AutoShape 29"/>
            <p:cNvCxnSpPr>
              <a:cxnSpLocks noChangeShapeType="1"/>
            </p:cNvCxnSpPr>
            <p:nvPr/>
          </p:nvCxnSpPr>
          <p:spPr bwMode="auto">
            <a:xfrm>
              <a:off x="6444208" y="1779662"/>
              <a:ext cx="0" cy="612000"/>
            </a:xfrm>
            <a:prstGeom prst="straightConnector1">
              <a:avLst/>
            </a:prstGeom>
            <a:noFill/>
            <a:ln w="38100">
              <a:solidFill>
                <a:srgbClr val="008000"/>
              </a:solidFill>
              <a:round/>
              <a:headEnd type="oval" w="med" len="med"/>
              <a:tailEnd type="oval" w="med" len="med"/>
            </a:ln>
          </p:spPr>
        </p:cxnSp>
      </p:grpSp>
      <p:pic>
        <p:nvPicPr>
          <p:cNvPr id="74" name="Picture 2" descr="https://timgsa.baidu.com/timg?image&amp;quality=80&amp;size=b9999_10000&amp;sec=1585067134215&amp;di=01ba55157c1f8fb69b71fcca016b8895&amp;imgtype=0&amp;src=http%3A%2F%2Fchina2brazil.com%2Fuploads%2Fproduction%2Fckeditor%2Fpictures%2F2427%2Fcontent_0722_flores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851670"/>
            <a:ext cx="2357147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6" name="Picture 4" descr="https://timgsa.baidu.com/timg?image&amp;quality=80&amp;size=b9999_10000&amp;sec=1585067230746&amp;di=48b97de87ce291df5598b70b624e2b99&amp;imgtype=0&amp;src=http%3A%2F%2F5b0988e595225.cdn.sohucs.com%2Fq_mini%2Cc_zoom%2Cw_640%2Fimages%2F20170613%2Fe471b8d852464afd80d124bf169205c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1851670"/>
            <a:ext cx="2587221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8" name="Picture 6" descr="https://ss1.bdstatic.com/70cFuXSh_Q1YnxGkpoWK1HF6hhy/it/u=833403850,1787797951&amp;fm=26&amp;gp=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1851670"/>
            <a:ext cx="1912273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0" name="Picture 4" descr="咖啡豆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8224" y="1851670"/>
            <a:ext cx="1950001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1851670"/>
            <a:ext cx="2367844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8" dur="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46" grpId="0" animBg="1"/>
      <p:bldP spid="51" grpId="0" animBg="1"/>
      <p:bldP spid="53" grpId="0" animBg="1"/>
      <p:bldP spid="54" grpId="0" animBg="1"/>
      <p:bldP spid="57" grpId="0" animBg="1"/>
      <p:bldP spid="58" grpId="0" animBg="1"/>
      <p:bldP spid="61" grpId="0" animBg="1"/>
      <p:bldP spid="62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3054925" y="199390"/>
            <a:ext cx="326243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经济：发展中的工农业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572000" y="1419622"/>
            <a:ext cx="4032448" cy="432000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方正大黑简体" pitchFamily="2" charset="-122"/>
                <a:ea typeface="方正大黑简体" pitchFamily="2" charset="-122"/>
              </a:rPr>
              <a:t>气候</a:t>
            </a:r>
            <a:r>
              <a:rPr lang="zh-CN" altLang="en-US" sz="2000" b="1" dirty="0" smtClean="0">
                <a:latin typeface="方正大黑简体" pitchFamily="2" charset="-122"/>
                <a:ea typeface="方正大黑简体" pitchFamily="2" charset="-122"/>
              </a:rPr>
              <a:t>湿热、地形平坦</a:t>
            </a:r>
            <a:endParaRPr lang="zh-CN" altLang="en-US" sz="2000" b="1" dirty="0">
              <a:solidFill>
                <a:schemeClr val="tx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2139" t="3106" r="16280"/>
          <a:stretch>
            <a:fillRect/>
          </a:stretch>
        </p:blipFill>
        <p:spPr bwMode="auto">
          <a:xfrm>
            <a:off x="683568" y="1131590"/>
            <a:ext cx="3420492" cy="310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572000" y="2258787"/>
            <a:ext cx="4032448" cy="432000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方正大黑简体" pitchFamily="2" charset="-122"/>
                <a:ea typeface="方正大黑简体" pitchFamily="2" charset="-122"/>
              </a:rPr>
              <a:t>咖啡、甘蔗、柑橘</a:t>
            </a:r>
            <a:endParaRPr lang="zh-CN" altLang="en-US" sz="2000" b="1" dirty="0">
              <a:latin typeface="方正大黑简体" pitchFamily="2" charset="-122"/>
              <a:ea typeface="方正大黑简体" pitchFamily="2" charset="-122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572000" y="3122931"/>
            <a:ext cx="4032448" cy="432000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方正大黑简体" pitchFamily="2" charset="-122"/>
                <a:ea typeface="方正大黑简体" pitchFamily="2" charset="-122"/>
              </a:rPr>
              <a:t>咖啡豆、蔗糖、橘汁</a:t>
            </a:r>
            <a:endParaRPr lang="zh-CN" altLang="en-US" sz="2000" b="1" dirty="0">
              <a:solidFill>
                <a:schemeClr val="tx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707904" y="3724006"/>
            <a:ext cx="5282574" cy="1152000"/>
            <a:chOff x="3707904" y="3724006"/>
            <a:chExt cx="5282574" cy="1152000"/>
          </a:xfrm>
        </p:grpSpPr>
        <p:pic>
          <p:nvPicPr>
            <p:cNvPr id="9217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07904" y="3724006"/>
              <a:ext cx="1845921" cy="115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3724006"/>
              <a:ext cx="1719206" cy="115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6296" y="3724006"/>
              <a:ext cx="1754182" cy="115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5" name="TextBox 14"/>
          <p:cNvSpPr txBox="1"/>
          <p:nvPr/>
        </p:nvSpPr>
        <p:spPr>
          <a:xfrm>
            <a:off x="3" y="2139702"/>
            <a:ext cx="492443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农      业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0" y="10595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latin typeface="微软雅黑" pitchFamily="34" charset="-122"/>
                <a:ea typeface="微软雅黑" pitchFamily="34" charset="-122"/>
              </a:rPr>
              <a:t>发展农业的优势条件：</a:t>
            </a:r>
            <a:endParaRPr lang="zh-CN" altLang="en-US" i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191438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latin typeface="微软雅黑" pitchFamily="34" charset="-122"/>
                <a:ea typeface="微软雅黑" pitchFamily="34" charset="-122"/>
              </a:rPr>
              <a:t>产量居世界首位的农产品：</a:t>
            </a:r>
            <a:endParaRPr lang="zh-CN" altLang="en-US" i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0" y="27784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latin typeface="微软雅黑" pitchFamily="34" charset="-122"/>
                <a:ea typeface="微软雅黑" pitchFamily="34" charset="-122"/>
              </a:rPr>
              <a:t>重要的出口创汇产品：</a:t>
            </a:r>
            <a:endParaRPr lang="zh-CN" altLang="en-US" i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 autoUpdateAnimBg="0"/>
      <p:bldP spid="11" grpId="0" bldLvl="0" animBg="1" autoUpdateAnimBg="0"/>
      <p:bldP spid="13" grpId="0" bldLvl="0" animBg="1" autoUpdateAnimBg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5" name="矩形 4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10" name="直接连接符 9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/>
          <p:nvPr/>
        </p:nvSpPr>
        <p:spPr>
          <a:xfrm>
            <a:off x="3563888" y="154305"/>
            <a:ext cx="226885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 习 目 标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08001" y="1127759"/>
            <a:ext cx="8046720" cy="3362961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/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了解巴西是</a:t>
            </a:r>
            <a:r>
              <a:rPr lang="zh-CN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大量混血种人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的社会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以及巴西的独特文化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运用图文资料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出巴西的</a:t>
            </a:r>
            <a:r>
              <a:rPr lang="zh-CN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地理位置、首都和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主要自然地理特征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列举巴西</a:t>
            </a:r>
            <a:r>
              <a:rPr lang="zh-CN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热带雨林的环境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、经济</a:t>
            </a:r>
            <a:r>
              <a:rPr lang="zh-CN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效益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，初步了解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巴西开发雨林过程中出现的问题，以及对雨林的保护措施。</a:t>
            </a:r>
          </a:p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了解巴西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工农业发展特点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有利条件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zh-CN" sz="29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3" cstate="print"/>
          <a:srcRect l="32651" t="6931" r="13818" b="58780"/>
          <a:stretch>
            <a:fillRect/>
          </a:stretch>
        </p:blipFill>
        <p:spPr bwMode="auto">
          <a:xfrm rot="2963407" flipH="1">
            <a:off x="7282059" y="3083399"/>
            <a:ext cx="2051029" cy="238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3054925" y="199390"/>
            <a:ext cx="326243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经济：发展中的工农业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987574"/>
            <a:ext cx="3672656" cy="382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0000"/>
          <a:stretch>
            <a:fillRect/>
          </a:stretch>
        </p:blipFill>
        <p:spPr bwMode="auto">
          <a:xfrm>
            <a:off x="5580113" y="970790"/>
            <a:ext cx="1872208" cy="174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圆角矩形标注 13"/>
          <p:cNvSpPr/>
          <p:nvPr/>
        </p:nvSpPr>
        <p:spPr bwMode="auto">
          <a:xfrm>
            <a:off x="5004048" y="3003798"/>
            <a:ext cx="3384376" cy="1512168"/>
          </a:xfrm>
          <a:prstGeom prst="wedgeRoundRectCallout">
            <a:avLst>
              <a:gd name="adj1" fmla="val 5147"/>
              <a:gd name="adj2" fmla="val -69557"/>
              <a:gd name="adj3" fmla="val 16667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我在里约热内卢的一家汽车制作工厂上班，说起我们巴西的工业，真的是进步很大。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" y="2139702"/>
            <a:ext cx="492443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工      业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3054925" y="199390"/>
            <a:ext cx="326243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经济：发展中的工农业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1600" y="45879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海陆交通便利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73806" y="843558"/>
            <a:ext cx="2442010" cy="3672408"/>
            <a:chOff x="294037" y="843558"/>
            <a:chExt cx="2442010" cy="3672408"/>
          </a:xfrm>
        </p:grpSpPr>
        <p:pic>
          <p:nvPicPr>
            <p:cNvPr id="69634" name="Picture 2" descr="https://timgsa.baidu.com/timg?image&amp;quality=80&amp;size=b9999_10000&amp;sec=1585068283645&amp;di=59e6146cfba1df83926ad355b732a645&amp;imgtype=0&amp;src=http%3A%2F%2Fs9.rr.itc.cn%2Fr%2FwapChange%2F20172_18_19%2Fa3bpyc9869971583425.jpg"/>
            <p:cNvPicPr>
              <a:picLocks noChangeAspect="1" noChangeArrowheads="1"/>
            </p:cNvPicPr>
            <p:nvPr/>
          </p:nvPicPr>
          <p:blipFill>
            <a:blip r:embed="rId3" cstate="print"/>
            <a:srcRect r="2454" b="2893"/>
            <a:stretch>
              <a:fillRect/>
            </a:stretch>
          </p:blipFill>
          <p:spPr bwMode="auto">
            <a:xfrm>
              <a:off x="294037" y="1203598"/>
              <a:ext cx="2442010" cy="2880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99592" y="423896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巴西铁路分布图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3528" y="84355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线索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033966" y="843558"/>
            <a:ext cx="2906186" cy="3672408"/>
            <a:chOff x="2915816" y="843558"/>
            <a:chExt cx="2906186" cy="3672408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b="6522"/>
            <a:stretch>
              <a:fillRect/>
            </a:stretch>
          </p:blipFill>
          <p:spPr bwMode="auto">
            <a:xfrm>
              <a:off x="2919197" y="1141638"/>
              <a:ext cx="2902805" cy="3014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3563888" y="4238967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巴西矿产和工业分布图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6" y="84355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线索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940152" y="843558"/>
            <a:ext cx="2952328" cy="3672408"/>
            <a:chOff x="5940152" y="843558"/>
            <a:chExt cx="2952328" cy="3672408"/>
          </a:xfrm>
        </p:grpSpPr>
        <p:pic>
          <p:nvPicPr>
            <p:cNvPr id="11" name="Picture 4" descr="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67073" y="1203598"/>
              <a:ext cx="2925407" cy="2880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6732240" y="4227934"/>
              <a:ext cx="1404664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巴西人口分布图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40152" y="84355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线索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2139702"/>
            <a:ext cx="492443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工      业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8224" y="458797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劳动力充足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5856" y="458797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铁、石油等矿产资源丰富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上箭头 27"/>
          <p:cNvSpPr/>
          <p:nvPr/>
        </p:nvSpPr>
        <p:spPr>
          <a:xfrm>
            <a:off x="1619672" y="4443958"/>
            <a:ext cx="144016" cy="21602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/>
        </p:nvSpPr>
        <p:spPr>
          <a:xfrm>
            <a:off x="4427984" y="4443958"/>
            <a:ext cx="144016" cy="21602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上箭头 29"/>
          <p:cNvSpPr/>
          <p:nvPr/>
        </p:nvSpPr>
        <p:spPr>
          <a:xfrm>
            <a:off x="7308304" y="4443958"/>
            <a:ext cx="144016" cy="21602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3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3516590" y="199390"/>
            <a:ext cx="233910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发展中的工农业</a:t>
            </a:r>
          </a:p>
        </p:txBody>
      </p:sp>
      <p:pic>
        <p:nvPicPr>
          <p:cNvPr id="8" name="巴航工业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16216" y="249974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咖啡、甘蔗、柑橘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32040" y="1852067"/>
            <a:ext cx="59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热带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3054925" y="199390"/>
            <a:ext cx="326243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经济：发展中的工农业</a:t>
            </a:r>
          </a:p>
        </p:txBody>
      </p:sp>
      <p:sp>
        <p:nvSpPr>
          <p:cNvPr id="13" name="右箭头 12"/>
          <p:cNvSpPr/>
          <p:nvPr/>
        </p:nvSpPr>
        <p:spPr>
          <a:xfrm>
            <a:off x="6084168" y="2550264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4088" y="421708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002060"/>
                </a:solidFill>
              </a:rPr>
              <a:t>大西洋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2499742"/>
            <a:ext cx="59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热带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863699"/>
            <a:ext cx="4248472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2123728" y="158512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002060"/>
                </a:solidFill>
              </a:rPr>
              <a:t>亚</a:t>
            </a:r>
            <a:endParaRPr lang="zh-CN" altLang="en-US" sz="1600" b="1" i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4" y="141962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亚马孙平原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热带雨林气候</a:t>
            </a:r>
            <a:r>
              <a:rPr lang="zh-CN" altLang="en-US" b="1" dirty="0" smtClean="0">
                <a:solidFill>
                  <a:srgbClr val="003300"/>
                </a:solidFill>
              </a:rPr>
              <a:t>植被：雨林</a:t>
            </a:r>
            <a:endParaRPr lang="zh-CN" altLang="en-US" b="1" dirty="0">
              <a:solidFill>
                <a:srgbClr val="0033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5856" y="2571750"/>
            <a:ext cx="1584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巴西高原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热带草原气候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b="1" dirty="0" smtClean="0">
                <a:solidFill>
                  <a:srgbClr val="003300"/>
                </a:solidFill>
              </a:rPr>
              <a:t>植被：草原</a:t>
            </a:r>
          </a:p>
          <a:p>
            <a:endParaRPr lang="zh-CN" alt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5776" y="1524149"/>
            <a:ext cx="351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002060"/>
                </a:solidFill>
              </a:rPr>
              <a:t>马</a:t>
            </a:r>
            <a:r>
              <a:rPr lang="zh-CN" altLang="en-US" b="1" i="1" dirty="0" smtClean="0">
                <a:solidFill>
                  <a:srgbClr val="002060"/>
                </a:solidFill>
              </a:rPr>
              <a:t>  </a:t>
            </a:r>
            <a:endParaRPr lang="zh-CN" altLang="en-US" b="1" i="1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59832" y="1491630"/>
            <a:ext cx="41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002060"/>
                </a:solidFill>
              </a:rPr>
              <a:t>孙</a:t>
            </a:r>
            <a:endParaRPr lang="zh-CN" altLang="en-US" sz="1600" b="1" i="1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9872" y="1419622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002060"/>
                </a:solidFill>
              </a:rPr>
              <a:t>河</a:t>
            </a:r>
            <a:endParaRPr lang="zh-CN" altLang="en-US" sz="1600" b="1" i="1" dirty="0">
              <a:solidFill>
                <a:srgbClr val="00206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1766525">
            <a:off x="4442569" y="2949349"/>
            <a:ext cx="258861" cy="71333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20072" y="3219822"/>
            <a:ext cx="287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人口、城市、工业区集中分布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4572000" y="336383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67944" y="3075806"/>
            <a:ext cx="155630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771781" y="314781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巴西利亚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2120" y="213970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大西洋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52120" y="4011910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南半球、西半球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76064" y="4104456"/>
            <a:ext cx="1475656" cy="4835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记笔记啦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3338657" y="199390"/>
            <a:ext cx="269496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金砖五国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771550"/>
            <a:ext cx="5921846" cy="3966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5" name="矩形 4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7" name="直接连接符 6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https://timgsa.baidu.com/timg?image&amp;quality=80&amp;size=b9999_10000&amp;sec=1585069092501&amp;di=cbff1acbae6eec8320f096343484db82&amp;imgtype=0&amp;src=http%3A%2F%2Fspider.nosdn.127.net%2F4c87144768fd3cd3c2f637fc12a00be2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907704" y="843558"/>
            <a:ext cx="5256584" cy="3478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26"/>
          <p:cNvSpPr txBox="1"/>
          <p:nvPr/>
        </p:nvSpPr>
        <p:spPr>
          <a:xfrm>
            <a:off x="3978255" y="19939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中巴合作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月20日11时22分，我国成功发射中巴地球资源卫星04A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0" y="0"/>
            <a:ext cx="9121140" cy="5147945"/>
            <a:chOff x="2540" y="0"/>
            <a:chExt cx="9121140" cy="5147945"/>
          </a:xfrm>
        </p:grpSpPr>
        <p:sp>
          <p:nvSpPr>
            <p:cNvPr id="5" name="矩形 4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7" name="直接连接符 6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3896837" y="182245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知识小结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987574"/>
            <a:ext cx="8748464" cy="395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5" name="矩形 4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7" name="直接连接符 6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6"/>
          <p:cNvSpPr txBox="1"/>
          <p:nvPr/>
        </p:nvSpPr>
        <p:spPr>
          <a:xfrm>
            <a:off x="3779912" y="195486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中巴友谊</a:t>
            </a:r>
          </a:p>
        </p:txBody>
      </p:sp>
      <p:sp>
        <p:nvSpPr>
          <p:cNvPr id="9" name="矩形 8"/>
          <p:cNvSpPr/>
          <p:nvPr/>
        </p:nvSpPr>
        <p:spPr>
          <a:xfrm>
            <a:off x="3419872" y="429994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中巴建交四十五周年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141" y="1131590"/>
            <a:ext cx="3679827" cy="2448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8914" y="1131589"/>
            <a:ext cx="3991518" cy="24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5" name="矩形 4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10" name="直接连接符 9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/>
          <p:nvPr/>
        </p:nvSpPr>
        <p:spPr>
          <a:xfrm>
            <a:off x="3563888" y="154305"/>
            <a:ext cx="226885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 习 目 标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08001" y="1127759"/>
            <a:ext cx="8046720" cy="3362961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/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了解巴西是</a:t>
            </a:r>
            <a:r>
              <a:rPr lang="zh-CN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大量混血种人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的社会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以及巴西的独特文化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运用图文资料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出巴西的</a:t>
            </a:r>
            <a:r>
              <a:rPr lang="zh-CN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地理位置、首都和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主要自然地理特征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列举巴西</a:t>
            </a:r>
            <a:r>
              <a:rPr lang="zh-CN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热带雨林的环境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、经济</a:t>
            </a:r>
            <a:r>
              <a:rPr lang="zh-CN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效益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，初步了解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巴西开发雨林过程中出现的问题，以及对雨林的保护措施。</a:t>
            </a:r>
          </a:p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了解巴西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工农业发展特点</a:t>
            </a:r>
            <a:r>
              <a:rPr lang="zh-CN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有利条件</a:t>
            </a:r>
            <a:r>
              <a:rPr lang="zh-CN" altLang="zh-CN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R="0" lvl="0" indent="-171450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zh-CN" sz="29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3" cstate="print"/>
          <a:srcRect l="32651" t="6931" r="13818" b="58780"/>
          <a:stretch>
            <a:fillRect/>
          </a:stretch>
        </p:blipFill>
        <p:spPr bwMode="auto">
          <a:xfrm rot="2963407" flipH="1">
            <a:off x="7282059" y="3083399"/>
            <a:ext cx="2051029" cy="238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3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6"/>
          <p:cNvSpPr txBox="1"/>
          <p:nvPr/>
        </p:nvSpPr>
        <p:spPr>
          <a:xfrm>
            <a:off x="2747150" y="199390"/>
            <a:ext cx="387798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人种：大量混血种人的社会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3871278" y="1648430"/>
            <a:ext cx="4520109" cy="1944084"/>
          </a:xfrm>
          <a:prstGeom prst="flowChartAlternateProcess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大家好，我叫卞卡，来自巴西，是一名在中国留学的大学生。</a:t>
            </a:r>
            <a:endParaRPr lang="zh-CN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" y="1178560"/>
            <a:ext cx="2296160" cy="2625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</a:blip>
          <a:srcRect/>
          <a:stretch>
            <a:fillRect/>
          </a:stretch>
        </p:blipFill>
        <p:spPr bwMode="auto">
          <a:xfrm>
            <a:off x="0" y="3524250"/>
            <a:ext cx="19716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流程图: 可选过程 8"/>
          <p:cNvSpPr/>
          <p:nvPr/>
        </p:nvSpPr>
        <p:spPr>
          <a:xfrm>
            <a:off x="3871278" y="1648430"/>
            <a:ext cx="4520109" cy="1944084"/>
          </a:xfrm>
          <a:prstGeom prst="flowChartAlternateProcess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Olá pessoal, meu nome é </a:t>
            </a:r>
            <a:r>
              <a:rPr lang="zh-CN" alt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卞 卡</a:t>
            </a:r>
            <a:r>
              <a:rPr lang="pt-BR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, sou do Brasil e sou estudante universitário na China</a:t>
            </a:r>
            <a:endParaRPr lang="zh-CN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1" name="葡萄牙语自我介绍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8316416" y="4155926"/>
            <a:ext cx="360040" cy="360040"/>
          </a:xfrm>
          <a:prstGeom prst="rect">
            <a:avLst/>
          </a:prstGeom>
        </p:spPr>
      </p:pic>
    </p:spTree>
  </p:cSld>
  <p:clrMapOvr>
    <a:masterClrMapping/>
  </p:clrMapOvr>
  <p:transition spd="med" advClick="0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/>
          <a:srcRect l="1689"/>
          <a:stretch>
            <a:fillRect/>
          </a:stretch>
        </p:blipFill>
        <p:spPr>
          <a:xfrm>
            <a:off x="7220" y="-1270"/>
            <a:ext cx="9129303" cy="5146811"/>
          </a:xfrm>
          <a:prstGeom prst="rect">
            <a:avLst/>
          </a:prstGeom>
        </p:spPr>
      </p:pic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511051" y="1923997"/>
            <a:ext cx="892348" cy="892350"/>
          </a:xfrm>
          <a:custGeom>
            <a:avLst/>
            <a:gdLst>
              <a:gd name="connsiteX0" fmla="*/ 349985 w 663588"/>
              <a:gd name="connsiteY0" fmla="*/ 142900 h 663588"/>
              <a:gd name="connsiteX1" fmla="*/ 482976 w 663588"/>
              <a:gd name="connsiteY1" fmla="*/ 211390 h 663588"/>
              <a:gd name="connsiteX2" fmla="*/ 460097 w 663588"/>
              <a:gd name="connsiteY2" fmla="*/ 486849 h 663588"/>
              <a:gd name="connsiteX3" fmla="*/ 260810 w 663588"/>
              <a:gd name="connsiteY3" fmla="*/ 655570 h 663588"/>
              <a:gd name="connsiteX4" fmla="*/ 202645 w 663588"/>
              <a:gd name="connsiteY4" fmla="*/ 637514 h 663588"/>
              <a:gd name="connsiteX5" fmla="*/ 6741 w 663588"/>
              <a:gd name="connsiteY5" fmla="*/ 398662 h 663588"/>
              <a:gd name="connsiteX6" fmla="*/ 3010 w 663588"/>
              <a:gd name="connsiteY6" fmla="*/ 361650 h 663588"/>
              <a:gd name="connsiteX7" fmla="*/ 207517 w 663588"/>
              <a:gd name="connsiteY7" fmla="*/ 188510 h 663588"/>
              <a:gd name="connsiteX8" fmla="*/ 349985 w 663588"/>
              <a:gd name="connsiteY8" fmla="*/ 142900 h 663588"/>
              <a:gd name="connsiteX9" fmla="*/ 331794 w 663588"/>
              <a:gd name="connsiteY9" fmla="*/ 0 h 663588"/>
              <a:gd name="connsiteX10" fmla="*/ 663588 w 663588"/>
              <a:gd name="connsiteY10" fmla="*/ 331794 h 663588"/>
              <a:gd name="connsiteX11" fmla="*/ 331794 w 663588"/>
              <a:gd name="connsiteY11" fmla="*/ 663588 h 663588"/>
              <a:gd name="connsiteX12" fmla="*/ 278642 w 663588"/>
              <a:gd name="connsiteY12" fmla="*/ 658230 h 663588"/>
              <a:gd name="connsiteX13" fmla="*/ 471280 w 663588"/>
              <a:gd name="connsiteY13" fmla="*/ 495139 h 663588"/>
              <a:gd name="connsiteX14" fmla="*/ 495745 w 663588"/>
              <a:gd name="connsiteY14" fmla="*/ 200580 h 663588"/>
              <a:gd name="connsiteX15" fmla="*/ 495746 w 663588"/>
              <a:gd name="connsiteY15" fmla="*/ 200580 h 663588"/>
              <a:gd name="connsiteX16" fmla="*/ 201187 w 663588"/>
              <a:gd name="connsiteY16" fmla="*/ 176113 h 663588"/>
              <a:gd name="connsiteX17" fmla="*/ 1361 w 663588"/>
              <a:gd name="connsiteY17" fmla="*/ 345290 h 663588"/>
              <a:gd name="connsiteX18" fmla="*/ 0 w 663588"/>
              <a:gd name="connsiteY18" fmla="*/ 331794 h 663588"/>
              <a:gd name="connsiteX19" fmla="*/ 331794 w 663588"/>
              <a:gd name="connsiteY19" fmla="*/ 0 h 66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3588" h="663588">
                <a:moveTo>
                  <a:pt x="349985" y="142900"/>
                </a:moveTo>
                <a:cubicBezTo>
                  <a:pt x="399833" y="147041"/>
                  <a:pt x="448102" y="170198"/>
                  <a:pt x="482976" y="211390"/>
                </a:cubicBezTo>
                <a:cubicBezTo>
                  <a:pt x="552725" y="293774"/>
                  <a:pt x="542481" y="417101"/>
                  <a:pt x="460097" y="486849"/>
                </a:cubicBezTo>
                <a:lnTo>
                  <a:pt x="260810" y="655570"/>
                </a:lnTo>
                <a:lnTo>
                  <a:pt x="202645" y="637514"/>
                </a:lnTo>
                <a:cubicBezTo>
                  <a:pt x="103407" y="595540"/>
                  <a:pt x="28840" y="506657"/>
                  <a:pt x="6741" y="398662"/>
                </a:cubicBezTo>
                <a:lnTo>
                  <a:pt x="3010" y="361650"/>
                </a:lnTo>
                <a:lnTo>
                  <a:pt x="207517" y="188510"/>
                </a:lnTo>
                <a:cubicBezTo>
                  <a:pt x="248709" y="153636"/>
                  <a:pt x="300137" y="138760"/>
                  <a:pt x="349985" y="142900"/>
                </a:cubicBezTo>
                <a:close/>
                <a:moveTo>
                  <a:pt x="331794" y="0"/>
                </a:moveTo>
                <a:cubicBezTo>
                  <a:pt x="515039" y="0"/>
                  <a:pt x="663588" y="148549"/>
                  <a:pt x="663588" y="331794"/>
                </a:cubicBezTo>
                <a:cubicBezTo>
                  <a:pt x="663588" y="515039"/>
                  <a:pt x="515039" y="663588"/>
                  <a:pt x="331794" y="663588"/>
                </a:cubicBezTo>
                <a:lnTo>
                  <a:pt x="278642" y="658230"/>
                </a:lnTo>
                <a:lnTo>
                  <a:pt x="471280" y="495139"/>
                </a:lnTo>
                <a:cubicBezTo>
                  <a:pt x="559376" y="420555"/>
                  <a:pt x="570330" y="288677"/>
                  <a:pt x="495745" y="200580"/>
                </a:cubicBezTo>
                <a:lnTo>
                  <a:pt x="495746" y="200580"/>
                </a:lnTo>
                <a:cubicBezTo>
                  <a:pt x="421162" y="112483"/>
                  <a:pt x="289283" y="101529"/>
                  <a:pt x="201187" y="176113"/>
                </a:cubicBezTo>
                <a:lnTo>
                  <a:pt x="1361" y="345290"/>
                </a:lnTo>
                <a:lnTo>
                  <a:pt x="0" y="331794"/>
                </a:lnTo>
                <a:cubicBezTo>
                  <a:pt x="0" y="148549"/>
                  <a:pt x="148549" y="0"/>
                  <a:pt x="3317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01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43990" y="2047089"/>
            <a:ext cx="2341509" cy="359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</a:p>
        </p:txBody>
      </p:sp>
      <p:sp>
        <p:nvSpPr>
          <p:cNvPr id="5" name="TextBox 11"/>
          <p:cNvSpPr txBox="1"/>
          <p:nvPr/>
        </p:nvSpPr>
        <p:spPr>
          <a:xfrm>
            <a:off x="4566159" y="2391345"/>
            <a:ext cx="1319195" cy="163195"/>
          </a:xfrm>
          <a:prstGeom prst="rect">
            <a:avLst/>
          </a:prstGeom>
          <a:noFill/>
        </p:spPr>
        <p:txBody>
          <a:bodyPr wrap="square" lIns="48743" tIns="24371" rIns="48743" bIns="24371" rtlCol="0">
            <a:spAutoFit/>
          </a:bodyPr>
          <a:lstStyle/>
          <a:p>
            <a:pPr marL="91440" lvl="1" indent="-91440">
              <a:buFont typeface="Arial" panose="020B0604020202020204" pitchFamily="34" charset="0"/>
              <a:buChar char="•"/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7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5621265" y="2391345"/>
            <a:ext cx="1319195" cy="163195"/>
          </a:xfrm>
          <a:prstGeom prst="rect">
            <a:avLst/>
          </a:prstGeom>
          <a:noFill/>
        </p:spPr>
        <p:txBody>
          <a:bodyPr wrap="square" lIns="48743" tIns="24371" rIns="48743" bIns="24371" rtlCol="0">
            <a:spAutoFit/>
          </a:bodyPr>
          <a:lstStyle/>
          <a:p>
            <a:pPr marL="91440" lvl="1" indent="-91440">
              <a:buFont typeface="Arial" panose="020B0604020202020204" pitchFamily="34" charset="0"/>
              <a:buChar char="•"/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7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4566159" y="2587596"/>
            <a:ext cx="1319195" cy="163195"/>
          </a:xfrm>
          <a:prstGeom prst="rect">
            <a:avLst/>
          </a:prstGeom>
          <a:noFill/>
        </p:spPr>
        <p:txBody>
          <a:bodyPr wrap="square" lIns="48743" tIns="24371" rIns="48743" bIns="24371" rtlCol="0">
            <a:spAutoFit/>
          </a:bodyPr>
          <a:lstStyle/>
          <a:p>
            <a:pPr marL="91440" lvl="1" indent="-91440">
              <a:buFont typeface="Arial" panose="020B0604020202020204" pitchFamily="34" charset="0"/>
              <a:buChar char="•"/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7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5621265" y="2587596"/>
            <a:ext cx="1319195" cy="163195"/>
          </a:xfrm>
          <a:prstGeom prst="rect">
            <a:avLst/>
          </a:prstGeom>
          <a:noFill/>
        </p:spPr>
        <p:txBody>
          <a:bodyPr wrap="square" lIns="48743" tIns="24371" rIns="48743" bIns="24371" rtlCol="0">
            <a:spAutoFit/>
          </a:bodyPr>
          <a:lstStyle/>
          <a:p>
            <a:pPr marL="91440" lvl="1" indent="-91440">
              <a:buFont typeface="Arial" panose="020B0604020202020204" pitchFamily="34" charset="0"/>
              <a:buChar char="•"/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7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/>
          <a:srcRect l="1689"/>
          <a:stretch>
            <a:fillRect/>
          </a:stretch>
        </p:blipFill>
        <p:spPr>
          <a:xfrm>
            <a:off x="7856" y="-1270"/>
            <a:ext cx="9129303" cy="514681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83963" y="2110085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谢谢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 t="1874"/>
          <a:stretch>
            <a:fillRect/>
          </a:stretch>
        </p:blipFill>
        <p:spPr bwMode="auto">
          <a:xfrm>
            <a:off x="1378268" y="772160"/>
            <a:ext cx="5838825" cy="429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26"/>
          <p:cNvSpPr txBox="1"/>
          <p:nvPr/>
        </p:nvSpPr>
        <p:spPr>
          <a:xfrm>
            <a:off x="2747150" y="199390"/>
            <a:ext cx="387798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人种：大量混血种人的社会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395536" y="2355726"/>
            <a:ext cx="2164083" cy="1207280"/>
          </a:xfrm>
          <a:prstGeom prst="wedgeRoundRectCallout">
            <a:avLst>
              <a:gd name="adj1" fmla="val 27410"/>
              <a:gd name="adj2" fmla="val 63011"/>
              <a:gd name="adj3" fmla="val 16667"/>
            </a:avLst>
          </a:prstGeom>
          <a:solidFill>
            <a:schemeClr val="bg2">
              <a:lumMod val="1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这</a:t>
            </a:r>
            <a:r>
              <a:rPr lang="zh-CN" altLang="en-US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是祖父</a:t>
            </a:r>
            <a:r>
              <a:rPr lang="zh-CN" altLang="en-US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，来自非洲，黑种人，是巴西的一名森林警察。</a:t>
            </a:r>
          </a:p>
        </p:txBody>
      </p:sp>
      <p:sp>
        <p:nvSpPr>
          <p:cNvPr id="9" name="圆角矩形标注 8"/>
          <p:cNvSpPr/>
          <p:nvPr/>
        </p:nvSpPr>
        <p:spPr bwMode="auto">
          <a:xfrm flipH="1">
            <a:off x="6660232" y="3507854"/>
            <a:ext cx="2232248" cy="1080120"/>
          </a:xfrm>
          <a:prstGeom prst="wedgeRoundRectCallout">
            <a:avLst>
              <a:gd name="adj1" fmla="val 75975"/>
              <a:gd name="adj2" fmla="val 43401"/>
              <a:gd name="adj3" fmla="val 16667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002060"/>
                </a:solidFill>
                <a:latin typeface="幼圆" pitchFamily="49" charset="-122"/>
                <a:ea typeface="幼圆" pitchFamily="49" charset="-122"/>
              </a:rPr>
              <a:t>这</a:t>
            </a:r>
            <a:r>
              <a:rPr lang="zh-CN" altLang="en-US" b="1" dirty="0" smtClean="0">
                <a:solidFill>
                  <a:srgbClr val="002060"/>
                </a:solidFill>
                <a:latin typeface="幼圆" pitchFamily="49" charset="-122"/>
                <a:ea typeface="幼圆" pitchFamily="49" charset="-122"/>
              </a:rPr>
              <a:t>是祖母</a:t>
            </a:r>
            <a:r>
              <a:rPr lang="zh-CN" altLang="en-US" b="1" dirty="0">
                <a:solidFill>
                  <a:srgbClr val="002060"/>
                </a:solidFill>
                <a:latin typeface="幼圆" pitchFamily="49" charset="-122"/>
                <a:ea typeface="幼圆" pitchFamily="49" charset="-122"/>
              </a:rPr>
              <a:t>，来自欧洲，白种人，最喜欢的节日是狂欢节</a:t>
            </a:r>
            <a:r>
              <a:rPr lang="zh-CN" altLang="en-US" sz="2000" b="1" dirty="0">
                <a:solidFill>
                  <a:srgbClr val="002060"/>
                </a:solidFill>
                <a:latin typeface="幼圆" pitchFamily="49" charset="-122"/>
                <a:ea typeface="幼圆" pitchFamily="49" charset="-122"/>
              </a:rPr>
              <a:t>。</a:t>
            </a:r>
          </a:p>
        </p:txBody>
      </p:sp>
      <p:sp>
        <p:nvSpPr>
          <p:cNvPr id="10" name="圆角矩形标注 9"/>
          <p:cNvSpPr/>
          <p:nvPr/>
        </p:nvSpPr>
        <p:spPr bwMode="auto">
          <a:xfrm flipH="1">
            <a:off x="971600" y="1275607"/>
            <a:ext cx="2196852" cy="1152127"/>
          </a:xfrm>
          <a:prstGeom prst="wedgeRoundRectCallout">
            <a:avLst>
              <a:gd name="adj1" fmla="val -65802"/>
              <a:gd name="adj2" fmla="val 48217"/>
              <a:gd name="adj3" fmla="val 16667"/>
            </a:avLst>
          </a:prstGeom>
          <a:solidFill>
            <a:srgbClr val="663300"/>
          </a:solidFill>
          <a:ln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爸爸是混血，在汽车公司工作，是一</a:t>
            </a:r>
            <a:r>
              <a:rPr lang="zh-CN" altLang="en-US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名足球爱好者。</a:t>
            </a: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537434" y="1635646"/>
            <a:ext cx="2283038" cy="1224136"/>
          </a:xfrm>
          <a:prstGeom prst="wedgeRoundRectCallout">
            <a:avLst>
              <a:gd name="adj1" fmla="val -44731"/>
              <a:gd name="adj2" fmla="val 60607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妈妈是巴西的土著</a:t>
            </a:r>
            <a:r>
              <a:rPr lang="en-US" altLang="zh-CN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印第安人</a:t>
            </a:r>
            <a:r>
              <a:rPr lang="zh-CN" altLang="en-US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，</a:t>
            </a:r>
            <a:r>
              <a:rPr lang="zh-CN" altLang="en-US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是小区</a:t>
            </a:r>
            <a:r>
              <a:rPr lang="zh-CN" altLang="en-US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桑巴舞协会的会长。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0032" y="185167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卞卡</a:t>
            </a:r>
            <a:endParaRPr lang="zh-CN" altLang="en-US" sz="1400" dirty="0"/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 t="1874"/>
          <a:stretch>
            <a:fillRect/>
          </a:stretch>
        </p:blipFill>
        <p:spPr bwMode="auto">
          <a:xfrm>
            <a:off x="1378268" y="772160"/>
            <a:ext cx="5838825" cy="429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26"/>
          <p:cNvSpPr txBox="1"/>
          <p:nvPr/>
        </p:nvSpPr>
        <p:spPr>
          <a:xfrm>
            <a:off x="2747150" y="199390"/>
            <a:ext cx="387798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人种：大量混血种人的社会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658" name="Picture 2" descr="http://www.pep.com.cn/czdl/rjbczdl/rjczdltp/201406/W02014062037722410324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5415" y="809942"/>
            <a:ext cx="4803106" cy="2105978"/>
          </a:xfrm>
          <a:prstGeom prst="rect">
            <a:avLst/>
          </a:prstGeom>
          <a:noFill/>
        </p:spPr>
      </p:pic>
      <p:grpSp>
        <p:nvGrpSpPr>
          <p:cNvPr id="6" name="组合 38"/>
          <p:cNvGrpSpPr/>
          <p:nvPr/>
        </p:nvGrpSpPr>
        <p:grpSpPr>
          <a:xfrm>
            <a:off x="4894109" y="1938751"/>
            <a:ext cx="3456448" cy="1858865"/>
            <a:chOff x="4894109" y="1938751"/>
            <a:chExt cx="3456448" cy="1858865"/>
          </a:xfrm>
        </p:grpSpPr>
        <p:grpSp>
          <p:nvGrpSpPr>
            <p:cNvPr id="8" name="组合 31"/>
            <p:cNvGrpSpPr>
              <a:grpSpLocks/>
            </p:cNvGrpSpPr>
            <p:nvPr/>
          </p:nvGrpSpPr>
          <p:grpSpPr bwMode="auto">
            <a:xfrm>
              <a:off x="4894109" y="2246446"/>
              <a:ext cx="3456448" cy="1551170"/>
              <a:chOff x="1886964" y="3606089"/>
              <a:chExt cx="3455986" cy="1723761"/>
            </a:xfrm>
          </p:grpSpPr>
          <p:grpSp>
            <p:nvGrpSpPr>
              <p:cNvPr id="9" name="Group 167"/>
              <p:cNvGrpSpPr>
                <a:grpSpLocks/>
              </p:cNvGrpSpPr>
              <p:nvPr/>
            </p:nvGrpSpPr>
            <p:grpSpPr bwMode="auto">
              <a:xfrm>
                <a:off x="3228405" y="3606089"/>
                <a:ext cx="407987" cy="776552"/>
                <a:chOff x="2599" y="1808"/>
                <a:chExt cx="257" cy="587"/>
              </a:xfrm>
            </p:grpSpPr>
            <p:sp>
              <p:nvSpPr>
                <p:cNvPr id="33" name="Freeform 147"/>
                <p:cNvSpPr>
                  <a:spLocks/>
                </p:cNvSpPr>
                <p:nvPr/>
              </p:nvSpPr>
              <p:spPr bwMode="auto">
                <a:xfrm>
                  <a:off x="2599" y="1821"/>
                  <a:ext cx="257" cy="574"/>
                </a:xfrm>
                <a:custGeom>
                  <a:avLst/>
                  <a:gdLst>
                    <a:gd name="T0" fmla="*/ 257 w 257"/>
                    <a:gd name="T1" fmla="*/ 435 h 574"/>
                    <a:gd name="T2" fmla="*/ 0 w 257"/>
                    <a:gd name="T3" fmla="*/ 0 h 574"/>
                    <a:gd name="T4" fmla="*/ 0 w 257"/>
                    <a:gd name="T5" fmla="*/ 138 h 574"/>
                    <a:gd name="T6" fmla="*/ 257 w 257"/>
                    <a:gd name="T7" fmla="*/ 574 h 574"/>
                    <a:gd name="T8" fmla="*/ 257 w 257"/>
                    <a:gd name="T9" fmla="*/ 435 h 5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7"/>
                    <a:gd name="T16" fmla="*/ 0 h 574"/>
                    <a:gd name="T17" fmla="*/ 257 w 257"/>
                    <a:gd name="T18" fmla="*/ 574 h 5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7" h="574">
                      <a:moveTo>
                        <a:pt x="257" y="435"/>
                      </a:moveTo>
                      <a:lnTo>
                        <a:pt x="0" y="0"/>
                      </a:lnTo>
                      <a:lnTo>
                        <a:pt x="0" y="138"/>
                      </a:lnTo>
                      <a:lnTo>
                        <a:pt x="257" y="574"/>
                      </a:lnTo>
                      <a:lnTo>
                        <a:pt x="257" y="435"/>
                      </a:lnTo>
                      <a:close/>
                    </a:path>
                  </a:pathLst>
                </a:custGeom>
                <a:solidFill>
                  <a:srgbClr val="004D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8"/>
                <p:cNvSpPr>
                  <a:spLocks/>
                </p:cNvSpPr>
                <p:nvPr/>
              </p:nvSpPr>
              <p:spPr bwMode="auto">
                <a:xfrm>
                  <a:off x="2599" y="1808"/>
                  <a:ext cx="257" cy="448"/>
                </a:xfrm>
                <a:custGeom>
                  <a:avLst/>
                  <a:gdLst>
                    <a:gd name="T0" fmla="*/ 0 w 257"/>
                    <a:gd name="T1" fmla="*/ 13 h 448"/>
                    <a:gd name="T2" fmla="*/ 20 w 257"/>
                    <a:gd name="T3" fmla="*/ 6 h 448"/>
                    <a:gd name="T4" fmla="*/ 40 w 257"/>
                    <a:gd name="T5" fmla="*/ 6 h 448"/>
                    <a:gd name="T6" fmla="*/ 73 w 257"/>
                    <a:gd name="T7" fmla="*/ 6 h 448"/>
                    <a:gd name="T8" fmla="*/ 93 w 257"/>
                    <a:gd name="T9" fmla="*/ 6 h 448"/>
                    <a:gd name="T10" fmla="*/ 112 w 257"/>
                    <a:gd name="T11" fmla="*/ 0 h 448"/>
                    <a:gd name="T12" fmla="*/ 132 w 257"/>
                    <a:gd name="T13" fmla="*/ 0 h 448"/>
                    <a:gd name="T14" fmla="*/ 145 w 257"/>
                    <a:gd name="T15" fmla="*/ 0 h 448"/>
                    <a:gd name="T16" fmla="*/ 165 w 257"/>
                    <a:gd name="T17" fmla="*/ 0 h 448"/>
                    <a:gd name="T18" fmla="*/ 205 w 257"/>
                    <a:gd name="T19" fmla="*/ 0 h 448"/>
                    <a:gd name="T20" fmla="*/ 224 w 257"/>
                    <a:gd name="T21" fmla="*/ 0 h 448"/>
                    <a:gd name="T22" fmla="*/ 238 w 257"/>
                    <a:gd name="T23" fmla="*/ 0 h 448"/>
                    <a:gd name="T24" fmla="*/ 257 w 257"/>
                    <a:gd name="T25" fmla="*/ 0 h 448"/>
                    <a:gd name="T26" fmla="*/ 257 w 257"/>
                    <a:gd name="T27" fmla="*/ 448 h 448"/>
                    <a:gd name="T28" fmla="*/ 0 w 257"/>
                    <a:gd name="T29" fmla="*/ 13 h 44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57"/>
                    <a:gd name="T46" fmla="*/ 0 h 448"/>
                    <a:gd name="T47" fmla="*/ 257 w 257"/>
                    <a:gd name="T48" fmla="*/ 448 h 44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57" h="448">
                      <a:moveTo>
                        <a:pt x="0" y="13"/>
                      </a:moveTo>
                      <a:lnTo>
                        <a:pt x="20" y="6"/>
                      </a:lnTo>
                      <a:lnTo>
                        <a:pt x="40" y="6"/>
                      </a:lnTo>
                      <a:lnTo>
                        <a:pt x="73" y="6"/>
                      </a:lnTo>
                      <a:lnTo>
                        <a:pt x="93" y="6"/>
                      </a:lnTo>
                      <a:lnTo>
                        <a:pt x="112" y="0"/>
                      </a:lnTo>
                      <a:lnTo>
                        <a:pt x="132" y="0"/>
                      </a:lnTo>
                      <a:lnTo>
                        <a:pt x="145" y="0"/>
                      </a:lnTo>
                      <a:lnTo>
                        <a:pt x="165" y="0"/>
                      </a:lnTo>
                      <a:lnTo>
                        <a:pt x="205" y="0"/>
                      </a:lnTo>
                      <a:lnTo>
                        <a:pt x="224" y="0"/>
                      </a:lnTo>
                      <a:lnTo>
                        <a:pt x="238" y="0"/>
                      </a:lnTo>
                      <a:lnTo>
                        <a:pt x="257" y="0"/>
                      </a:lnTo>
                      <a:lnTo>
                        <a:pt x="257" y="448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Group 168"/>
              <p:cNvGrpSpPr>
                <a:grpSpLocks/>
              </p:cNvGrpSpPr>
              <p:nvPr/>
            </p:nvGrpSpPr>
            <p:grpSpPr bwMode="auto">
              <a:xfrm>
                <a:off x="2555305" y="3734411"/>
                <a:ext cx="993775" cy="755385"/>
                <a:chOff x="2471" y="2034"/>
                <a:chExt cx="626" cy="571"/>
              </a:xfrm>
            </p:grpSpPr>
            <p:sp>
              <p:nvSpPr>
                <p:cNvPr id="31" name="Freeform 149"/>
                <p:cNvSpPr>
                  <a:spLocks/>
                </p:cNvSpPr>
                <p:nvPr/>
              </p:nvSpPr>
              <p:spPr bwMode="auto">
                <a:xfrm>
                  <a:off x="2471" y="2103"/>
                  <a:ext cx="620" cy="502"/>
                </a:xfrm>
                <a:custGeom>
                  <a:avLst/>
                  <a:gdLst>
                    <a:gd name="T0" fmla="*/ 620 w 620"/>
                    <a:gd name="T1" fmla="*/ 363 h 502"/>
                    <a:gd name="T2" fmla="*/ 0 w 620"/>
                    <a:gd name="T3" fmla="*/ 0 h 502"/>
                    <a:gd name="T4" fmla="*/ 0 w 620"/>
                    <a:gd name="T5" fmla="*/ 139 h 502"/>
                    <a:gd name="T6" fmla="*/ 620 w 620"/>
                    <a:gd name="T7" fmla="*/ 502 h 502"/>
                    <a:gd name="T8" fmla="*/ 620 w 620"/>
                    <a:gd name="T9" fmla="*/ 363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0"/>
                    <a:gd name="T16" fmla="*/ 0 h 502"/>
                    <a:gd name="T17" fmla="*/ 620 w 620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0" h="502">
                      <a:moveTo>
                        <a:pt x="620" y="363"/>
                      </a:moveTo>
                      <a:lnTo>
                        <a:pt x="0" y="0"/>
                      </a:lnTo>
                      <a:lnTo>
                        <a:pt x="0" y="139"/>
                      </a:lnTo>
                      <a:lnTo>
                        <a:pt x="620" y="502"/>
                      </a:lnTo>
                      <a:lnTo>
                        <a:pt x="620" y="363"/>
                      </a:lnTo>
                      <a:close/>
                    </a:path>
                  </a:pathLst>
                </a:custGeom>
                <a:solidFill>
                  <a:srgbClr val="66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" name="Freeform 150"/>
                <p:cNvSpPr>
                  <a:spLocks/>
                </p:cNvSpPr>
                <p:nvPr/>
              </p:nvSpPr>
              <p:spPr bwMode="auto">
                <a:xfrm>
                  <a:off x="2477" y="2034"/>
                  <a:ext cx="620" cy="435"/>
                </a:xfrm>
                <a:custGeom>
                  <a:avLst/>
                  <a:gdLst>
                    <a:gd name="T0" fmla="*/ 0 w 620"/>
                    <a:gd name="T1" fmla="*/ 72 h 435"/>
                    <a:gd name="T2" fmla="*/ 13 w 620"/>
                    <a:gd name="T3" fmla="*/ 66 h 435"/>
                    <a:gd name="T4" fmla="*/ 27 w 620"/>
                    <a:gd name="T5" fmla="*/ 59 h 435"/>
                    <a:gd name="T6" fmla="*/ 60 w 620"/>
                    <a:gd name="T7" fmla="*/ 53 h 435"/>
                    <a:gd name="T8" fmla="*/ 79 w 620"/>
                    <a:gd name="T9" fmla="*/ 46 h 435"/>
                    <a:gd name="T10" fmla="*/ 93 w 620"/>
                    <a:gd name="T11" fmla="*/ 46 h 435"/>
                    <a:gd name="T12" fmla="*/ 106 w 620"/>
                    <a:gd name="T13" fmla="*/ 39 h 435"/>
                    <a:gd name="T14" fmla="*/ 139 w 620"/>
                    <a:gd name="T15" fmla="*/ 33 h 435"/>
                    <a:gd name="T16" fmla="*/ 158 w 620"/>
                    <a:gd name="T17" fmla="*/ 33 h 435"/>
                    <a:gd name="T18" fmla="*/ 172 w 620"/>
                    <a:gd name="T19" fmla="*/ 26 h 435"/>
                    <a:gd name="T20" fmla="*/ 191 w 620"/>
                    <a:gd name="T21" fmla="*/ 26 h 435"/>
                    <a:gd name="T22" fmla="*/ 211 w 620"/>
                    <a:gd name="T23" fmla="*/ 20 h 435"/>
                    <a:gd name="T24" fmla="*/ 244 w 620"/>
                    <a:gd name="T25" fmla="*/ 13 h 435"/>
                    <a:gd name="T26" fmla="*/ 257 w 620"/>
                    <a:gd name="T27" fmla="*/ 13 h 435"/>
                    <a:gd name="T28" fmla="*/ 277 w 620"/>
                    <a:gd name="T29" fmla="*/ 6 h 435"/>
                    <a:gd name="T30" fmla="*/ 297 w 620"/>
                    <a:gd name="T31" fmla="*/ 6 h 435"/>
                    <a:gd name="T32" fmla="*/ 330 w 620"/>
                    <a:gd name="T33" fmla="*/ 0 h 435"/>
                    <a:gd name="T34" fmla="*/ 350 w 620"/>
                    <a:gd name="T35" fmla="*/ 0 h 435"/>
                    <a:gd name="T36" fmla="*/ 363 w 620"/>
                    <a:gd name="T37" fmla="*/ 0 h 435"/>
                    <a:gd name="T38" fmla="*/ 620 w 620"/>
                    <a:gd name="T39" fmla="*/ 435 h 435"/>
                    <a:gd name="T40" fmla="*/ 0 w 620"/>
                    <a:gd name="T41" fmla="*/ 72 h 43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620"/>
                    <a:gd name="T64" fmla="*/ 0 h 435"/>
                    <a:gd name="T65" fmla="*/ 620 w 620"/>
                    <a:gd name="T66" fmla="*/ 435 h 43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620" h="435">
                      <a:moveTo>
                        <a:pt x="0" y="72"/>
                      </a:moveTo>
                      <a:lnTo>
                        <a:pt x="13" y="66"/>
                      </a:lnTo>
                      <a:lnTo>
                        <a:pt x="27" y="59"/>
                      </a:lnTo>
                      <a:lnTo>
                        <a:pt x="60" y="53"/>
                      </a:lnTo>
                      <a:lnTo>
                        <a:pt x="79" y="46"/>
                      </a:lnTo>
                      <a:lnTo>
                        <a:pt x="93" y="46"/>
                      </a:lnTo>
                      <a:lnTo>
                        <a:pt x="106" y="39"/>
                      </a:lnTo>
                      <a:lnTo>
                        <a:pt x="139" y="33"/>
                      </a:lnTo>
                      <a:lnTo>
                        <a:pt x="158" y="33"/>
                      </a:lnTo>
                      <a:lnTo>
                        <a:pt x="172" y="26"/>
                      </a:lnTo>
                      <a:lnTo>
                        <a:pt x="191" y="26"/>
                      </a:lnTo>
                      <a:lnTo>
                        <a:pt x="211" y="20"/>
                      </a:lnTo>
                      <a:lnTo>
                        <a:pt x="244" y="13"/>
                      </a:lnTo>
                      <a:lnTo>
                        <a:pt x="257" y="13"/>
                      </a:lnTo>
                      <a:lnTo>
                        <a:pt x="277" y="6"/>
                      </a:lnTo>
                      <a:lnTo>
                        <a:pt x="297" y="6"/>
                      </a:lnTo>
                      <a:lnTo>
                        <a:pt x="330" y="0"/>
                      </a:lnTo>
                      <a:lnTo>
                        <a:pt x="350" y="0"/>
                      </a:lnTo>
                      <a:lnTo>
                        <a:pt x="363" y="0"/>
                      </a:lnTo>
                      <a:lnTo>
                        <a:pt x="620" y="43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99FF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" name="Group 164"/>
              <p:cNvGrpSpPr>
                <a:grpSpLocks/>
              </p:cNvGrpSpPr>
              <p:nvPr/>
            </p:nvGrpSpPr>
            <p:grpSpPr bwMode="auto">
              <a:xfrm>
                <a:off x="3637976" y="3819079"/>
                <a:ext cx="1704974" cy="1502833"/>
                <a:chOff x="3057" y="1819"/>
                <a:chExt cx="1074" cy="1136"/>
              </a:xfrm>
            </p:grpSpPr>
            <p:sp>
              <p:nvSpPr>
                <p:cNvPr id="29" name="Freeform 151"/>
                <p:cNvSpPr>
                  <a:spLocks/>
                </p:cNvSpPr>
                <p:nvPr/>
              </p:nvSpPr>
              <p:spPr bwMode="auto">
                <a:xfrm>
                  <a:off x="3057" y="2368"/>
                  <a:ext cx="1061" cy="587"/>
                </a:xfrm>
                <a:custGeom>
                  <a:avLst/>
                  <a:gdLst>
                    <a:gd name="T0" fmla="*/ 1061 w 1061"/>
                    <a:gd name="T1" fmla="*/ 27 h 587"/>
                    <a:gd name="T2" fmla="*/ 1054 w 1061"/>
                    <a:gd name="T3" fmla="*/ 53 h 587"/>
                    <a:gd name="T4" fmla="*/ 1041 w 1061"/>
                    <a:gd name="T5" fmla="*/ 80 h 587"/>
                    <a:gd name="T6" fmla="*/ 1028 w 1061"/>
                    <a:gd name="T7" fmla="*/ 112 h 587"/>
                    <a:gd name="T8" fmla="*/ 1008 w 1061"/>
                    <a:gd name="T9" fmla="*/ 139 h 587"/>
                    <a:gd name="T10" fmla="*/ 982 w 1061"/>
                    <a:gd name="T11" fmla="*/ 172 h 587"/>
                    <a:gd name="T12" fmla="*/ 955 w 1061"/>
                    <a:gd name="T13" fmla="*/ 198 h 587"/>
                    <a:gd name="T14" fmla="*/ 916 w 1061"/>
                    <a:gd name="T15" fmla="*/ 225 h 587"/>
                    <a:gd name="T16" fmla="*/ 876 w 1061"/>
                    <a:gd name="T17" fmla="*/ 251 h 587"/>
                    <a:gd name="T18" fmla="*/ 837 w 1061"/>
                    <a:gd name="T19" fmla="*/ 277 h 587"/>
                    <a:gd name="T20" fmla="*/ 791 w 1061"/>
                    <a:gd name="T21" fmla="*/ 297 h 587"/>
                    <a:gd name="T22" fmla="*/ 738 w 1061"/>
                    <a:gd name="T23" fmla="*/ 324 h 587"/>
                    <a:gd name="T24" fmla="*/ 679 w 1061"/>
                    <a:gd name="T25" fmla="*/ 343 h 587"/>
                    <a:gd name="T26" fmla="*/ 639 w 1061"/>
                    <a:gd name="T27" fmla="*/ 356 h 587"/>
                    <a:gd name="T28" fmla="*/ 580 w 1061"/>
                    <a:gd name="T29" fmla="*/ 376 h 587"/>
                    <a:gd name="T30" fmla="*/ 514 w 1061"/>
                    <a:gd name="T31" fmla="*/ 389 h 587"/>
                    <a:gd name="T32" fmla="*/ 448 w 1061"/>
                    <a:gd name="T33" fmla="*/ 403 h 587"/>
                    <a:gd name="T34" fmla="*/ 382 w 1061"/>
                    <a:gd name="T35" fmla="*/ 416 h 587"/>
                    <a:gd name="T36" fmla="*/ 309 w 1061"/>
                    <a:gd name="T37" fmla="*/ 429 h 587"/>
                    <a:gd name="T38" fmla="*/ 237 w 1061"/>
                    <a:gd name="T39" fmla="*/ 436 h 587"/>
                    <a:gd name="T40" fmla="*/ 164 w 1061"/>
                    <a:gd name="T41" fmla="*/ 442 h 587"/>
                    <a:gd name="T42" fmla="*/ 92 w 1061"/>
                    <a:gd name="T43" fmla="*/ 442 h 587"/>
                    <a:gd name="T44" fmla="*/ 19 w 1061"/>
                    <a:gd name="T45" fmla="*/ 449 h 587"/>
                    <a:gd name="T46" fmla="*/ 19 w 1061"/>
                    <a:gd name="T47" fmla="*/ 587 h 587"/>
                    <a:gd name="T48" fmla="*/ 92 w 1061"/>
                    <a:gd name="T49" fmla="*/ 581 h 587"/>
                    <a:gd name="T50" fmla="*/ 164 w 1061"/>
                    <a:gd name="T51" fmla="*/ 581 h 587"/>
                    <a:gd name="T52" fmla="*/ 237 w 1061"/>
                    <a:gd name="T53" fmla="*/ 574 h 587"/>
                    <a:gd name="T54" fmla="*/ 309 w 1061"/>
                    <a:gd name="T55" fmla="*/ 568 h 587"/>
                    <a:gd name="T56" fmla="*/ 382 w 1061"/>
                    <a:gd name="T57" fmla="*/ 554 h 587"/>
                    <a:gd name="T58" fmla="*/ 448 w 1061"/>
                    <a:gd name="T59" fmla="*/ 541 h 587"/>
                    <a:gd name="T60" fmla="*/ 514 w 1061"/>
                    <a:gd name="T61" fmla="*/ 528 h 587"/>
                    <a:gd name="T62" fmla="*/ 580 w 1061"/>
                    <a:gd name="T63" fmla="*/ 515 h 587"/>
                    <a:gd name="T64" fmla="*/ 639 w 1061"/>
                    <a:gd name="T65" fmla="*/ 495 h 587"/>
                    <a:gd name="T66" fmla="*/ 679 w 1061"/>
                    <a:gd name="T67" fmla="*/ 482 h 587"/>
                    <a:gd name="T68" fmla="*/ 738 w 1061"/>
                    <a:gd name="T69" fmla="*/ 462 h 587"/>
                    <a:gd name="T70" fmla="*/ 791 w 1061"/>
                    <a:gd name="T71" fmla="*/ 436 h 587"/>
                    <a:gd name="T72" fmla="*/ 837 w 1061"/>
                    <a:gd name="T73" fmla="*/ 416 h 587"/>
                    <a:gd name="T74" fmla="*/ 876 w 1061"/>
                    <a:gd name="T75" fmla="*/ 389 h 587"/>
                    <a:gd name="T76" fmla="*/ 916 w 1061"/>
                    <a:gd name="T77" fmla="*/ 363 h 587"/>
                    <a:gd name="T78" fmla="*/ 955 w 1061"/>
                    <a:gd name="T79" fmla="*/ 337 h 587"/>
                    <a:gd name="T80" fmla="*/ 982 w 1061"/>
                    <a:gd name="T81" fmla="*/ 310 h 587"/>
                    <a:gd name="T82" fmla="*/ 1008 w 1061"/>
                    <a:gd name="T83" fmla="*/ 277 h 587"/>
                    <a:gd name="T84" fmla="*/ 1028 w 1061"/>
                    <a:gd name="T85" fmla="*/ 251 h 587"/>
                    <a:gd name="T86" fmla="*/ 1041 w 1061"/>
                    <a:gd name="T87" fmla="*/ 218 h 587"/>
                    <a:gd name="T88" fmla="*/ 1054 w 1061"/>
                    <a:gd name="T89" fmla="*/ 192 h 587"/>
                    <a:gd name="T90" fmla="*/ 1061 w 1061"/>
                    <a:gd name="T91" fmla="*/ 165 h 587"/>
                    <a:gd name="T92" fmla="*/ 1061 w 1061"/>
                    <a:gd name="T93" fmla="*/ 0 h 587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061"/>
                    <a:gd name="T142" fmla="*/ 0 h 587"/>
                    <a:gd name="T143" fmla="*/ 1061 w 1061"/>
                    <a:gd name="T144" fmla="*/ 587 h 587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061" h="587">
                      <a:moveTo>
                        <a:pt x="1061" y="0"/>
                      </a:moveTo>
                      <a:lnTo>
                        <a:pt x="1061" y="7"/>
                      </a:lnTo>
                      <a:lnTo>
                        <a:pt x="1061" y="27"/>
                      </a:lnTo>
                      <a:lnTo>
                        <a:pt x="1054" y="33"/>
                      </a:lnTo>
                      <a:lnTo>
                        <a:pt x="1054" y="40"/>
                      </a:lnTo>
                      <a:lnTo>
                        <a:pt x="1054" y="53"/>
                      </a:lnTo>
                      <a:lnTo>
                        <a:pt x="1048" y="66"/>
                      </a:lnTo>
                      <a:lnTo>
                        <a:pt x="1048" y="73"/>
                      </a:lnTo>
                      <a:lnTo>
                        <a:pt x="1041" y="80"/>
                      </a:lnTo>
                      <a:lnTo>
                        <a:pt x="1035" y="93"/>
                      </a:lnTo>
                      <a:lnTo>
                        <a:pt x="1035" y="99"/>
                      </a:lnTo>
                      <a:lnTo>
                        <a:pt x="1028" y="112"/>
                      </a:lnTo>
                      <a:lnTo>
                        <a:pt x="1021" y="126"/>
                      </a:lnTo>
                      <a:lnTo>
                        <a:pt x="1015" y="132"/>
                      </a:lnTo>
                      <a:lnTo>
                        <a:pt x="1008" y="139"/>
                      </a:lnTo>
                      <a:lnTo>
                        <a:pt x="995" y="152"/>
                      </a:lnTo>
                      <a:lnTo>
                        <a:pt x="988" y="159"/>
                      </a:lnTo>
                      <a:lnTo>
                        <a:pt x="982" y="172"/>
                      </a:lnTo>
                      <a:lnTo>
                        <a:pt x="975" y="178"/>
                      </a:lnTo>
                      <a:lnTo>
                        <a:pt x="962" y="192"/>
                      </a:lnTo>
                      <a:lnTo>
                        <a:pt x="955" y="198"/>
                      </a:lnTo>
                      <a:lnTo>
                        <a:pt x="942" y="205"/>
                      </a:lnTo>
                      <a:lnTo>
                        <a:pt x="929" y="218"/>
                      </a:lnTo>
                      <a:lnTo>
                        <a:pt x="916" y="225"/>
                      </a:lnTo>
                      <a:lnTo>
                        <a:pt x="909" y="231"/>
                      </a:lnTo>
                      <a:lnTo>
                        <a:pt x="890" y="244"/>
                      </a:lnTo>
                      <a:lnTo>
                        <a:pt x="876" y="251"/>
                      </a:lnTo>
                      <a:lnTo>
                        <a:pt x="870" y="258"/>
                      </a:lnTo>
                      <a:lnTo>
                        <a:pt x="843" y="271"/>
                      </a:lnTo>
                      <a:lnTo>
                        <a:pt x="837" y="277"/>
                      </a:lnTo>
                      <a:lnTo>
                        <a:pt x="824" y="284"/>
                      </a:lnTo>
                      <a:lnTo>
                        <a:pt x="810" y="291"/>
                      </a:lnTo>
                      <a:lnTo>
                        <a:pt x="791" y="297"/>
                      </a:lnTo>
                      <a:lnTo>
                        <a:pt x="777" y="304"/>
                      </a:lnTo>
                      <a:lnTo>
                        <a:pt x="764" y="310"/>
                      </a:lnTo>
                      <a:lnTo>
                        <a:pt x="738" y="324"/>
                      </a:lnTo>
                      <a:lnTo>
                        <a:pt x="725" y="330"/>
                      </a:lnTo>
                      <a:lnTo>
                        <a:pt x="712" y="330"/>
                      </a:lnTo>
                      <a:lnTo>
                        <a:pt x="679" y="343"/>
                      </a:lnTo>
                      <a:lnTo>
                        <a:pt x="665" y="350"/>
                      </a:lnTo>
                      <a:lnTo>
                        <a:pt x="652" y="350"/>
                      </a:lnTo>
                      <a:lnTo>
                        <a:pt x="639" y="356"/>
                      </a:lnTo>
                      <a:lnTo>
                        <a:pt x="606" y="370"/>
                      </a:lnTo>
                      <a:lnTo>
                        <a:pt x="593" y="370"/>
                      </a:lnTo>
                      <a:lnTo>
                        <a:pt x="580" y="376"/>
                      </a:lnTo>
                      <a:lnTo>
                        <a:pt x="547" y="383"/>
                      </a:lnTo>
                      <a:lnTo>
                        <a:pt x="534" y="389"/>
                      </a:lnTo>
                      <a:lnTo>
                        <a:pt x="514" y="389"/>
                      </a:lnTo>
                      <a:lnTo>
                        <a:pt x="481" y="396"/>
                      </a:lnTo>
                      <a:lnTo>
                        <a:pt x="468" y="403"/>
                      </a:lnTo>
                      <a:lnTo>
                        <a:pt x="448" y="403"/>
                      </a:lnTo>
                      <a:lnTo>
                        <a:pt x="415" y="409"/>
                      </a:lnTo>
                      <a:lnTo>
                        <a:pt x="395" y="416"/>
                      </a:lnTo>
                      <a:lnTo>
                        <a:pt x="382" y="416"/>
                      </a:lnTo>
                      <a:lnTo>
                        <a:pt x="362" y="422"/>
                      </a:lnTo>
                      <a:lnTo>
                        <a:pt x="329" y="422"/>
                      </a:lnTo>
                      <a:lnTo>
                        <a:pt x="309" y="429"/>
                      </a:lnTo>
                      <a:lnTo>
                        <a:pt x="290" y="429"/>
                      </a:lnTo>
                      <a:lnTo>
                        <a:pt x="257" y="436"/>
                      </a:lnTo>
                      <a:lnTo>
                        <a:pt x="237" y="436"/>
                      </a:lnTo>
                      <a:lnTo>
                        <a:pt x="224" y="436"/>
                      </a:lnTo>
                      <a:lnTo>
                        <a:pt x="184" y="442"/>
                      </a:lnTo>
                      <a:lnTo>
                        <a:pt x="164" y="442"/>
                      </a:lnTo>
                      <a:lnTo>
                        <a:pt x="151" y="442"/>
                      </a:lnTo>
                      <a:lnTo>
                        <a:pt x="131" y="442"/>
                      </a:lnTo>
                      <a:lnTo>
                        <a:pt x="92" y="442"/>
                      </a:lnTo>
                      <a:lnTo>
                        <a:pt x="72" y="449"/>
                      </a:lnTo>
                      <a:lnTo>
                        <a:pt x="59" y="449"/>
                      </a:lnTo>
                      <a:lnTo>
                        <a:pt x="19" y="449"/>
                      </a:lnTo>
                      <a:lnTo>
                        <a:pt x="0" y="449"/>
                      </a:lnTo>
                      <a:lnTo>
                        <a:pt x="0" y="587"/>
                      </a:lnTo>
                      <a:lnTo>
                        <a:pt x="19" y="587"/>
                      </a:lnTo>
                      <a:lnTo>
                        <a:pt x="59" y="587"/>
                      </a:lnTo>
                      <a:lnTo>
                        <a:pt x="72" y="587"/>
                      </a:lnTo>
                      <a:lnTo>
                        <a:pt x="92" y="581"/>
                      </a:lnTo>
                      <a:lnTo>
                        <a:pt x="131" y="581"/>
                      </a:lnTo>
                      <a:lnTo>
                        <a:pt x="151" y="581"/>
                      </a:lnTo>
                      <a:lnTo>
                        <a:pt x="164" y="581"/>
                      </a:lnTo>
                      <a:lnTo>
                        <a:pt x="184" y="581"/>
                      </a:lnTo>
                      <a:lnTo>
                        <a:pt x="224" y="574"/>
                      </a:lnTo>
                      <a:lnTo>
                        <a:pt x="237" y="574"/>
                      </a:lnTo>
                      <a:lnTo>
                        <a:pt x="257" y="574"/>
                      </a:lnTo>
                      <a:lnTo>
                        <a:pt x="290" y="568"/>
                      </a:lnTo>
                      <a:lnTo>
                        <a:pt x="309" y="568"/>
                      </a:lnTo>
                      <a:lnTo>
                        <a:pt x="329" y="561"/>
                      </a:lnTo>
                      <a:lnTo>
                        <a:pt x="362" y="561"/>
                      </a:lnTo>
                      <a:lnTo>
                        <a:pt x="382" y="554"/>
                      </a:lnTo>
                      <a:lnTo>
                        <a:pt x="395" y="554"/>
                      </a:lnTo>
                      <a:lnTo>
                        <a:pt x="415" y="548"/>
                      </a:lnTo>
                      <a:lnTo>
                        <a:pt x="448" y="541"/>
                      </a:lnTo>
                      <a:lnTo>
                        <a:pt x="468" y="541"/>
                      </a:lnTo>
                      <a:lnTo>
                        <a:pt x="481" y="535"/>
                      </a:lnTo>
                      <a:lnTo>
                        <a:pt x="514" y="528"/>
                      </a:lnTo>
                      <a:lnTo>
                        <a:pt x="534" y="528"/>
                      </a:lnTo>
                      <a:lnTo>
                        <a:pt x="547" y="521"/>
                      </a:lnTo>
                      <a:lnTo>
                        <a:pt x="580" y="515"/>
                      </a:lnTo>
                      <a:lnTo>
                        <a:pt x="593" y="508"/>
                      </a:lnTo>
                      <a:lnTo>
                        <a:pt x="606" y="508"/>
                      </a:lnTo>
                      <a:lnTo>
                        <a:pt x="639" y="495"/>
                      </a:lnTo>
                      <a:lnTo>
                        <a:pt x="652" y="488"/>
                      </a:lnTo>
                      <a:lnTo>
                        <a:pt x="665" y="488"/>
                      </a:lnTo>
                      <a:lnTo>
                        <a:pt x="679" y="482"/>
                      </a:lnTo>
                      <a:lnTo>
                        <a:pt x="712" y="469"/>
                      </a:lnTo>
                      <a:lnTo>
                        <a:pt x="725" y="469"/>
                      </a:lnTo>
                      <a:lnTo>
                        <a:pt x="738" y="462"/>
                      </a:lnTo>
                      <a:lnTo>
                        <a:pt x="764" y="449"/>
                      </a:lnTo>
                      <a:lnTo>
                        <a:pt x="777" y="442"/>
                      </a:lnTo>
                      <a:lnTo>
                        <a:pt x="791" y="436"/>
                      </a:lnTo>
                      <a:lnTo>
                        <a:pt x="810" y="429"/>
                      </a:lnTo>
                      <a:lnTo>
                        <a:pt x="824" y="422"/>
                      </a:lnTo>
                      <a:lnTo>
                        <a:pt x="837" y="416"/>
                      </a:lnTo>
                      <a:lnTo>
                        <a:pt x="843" y="409"/>
                      </a:lnTo>
                      <a:lnTo>
                        <a:pt x="870" y="396"/>
                      </a:lnTo>
                      <a:lnTo>
                        <a:pt x="876" y="389"/>
                      </a:lnTo>
                      <a:lnTo>
                        <a:pt x="890" y="383"/>
                      </a:lnTo>
                      <a:lnTo>
                        <a:pt x="909" y="370"/>
                      </a:lnTo>
                      <a:lnTo>
                        <a:pt x="916" y="363"/>
                      </a:lnTo>
                      <a:lnTo>
                        <a:pt x="929" y="356"/>
                      </a:lnTo>
                      <a:lnTo>
                        <a:pt x="942" y="343"/>
                      </a:lnTo>
                      <a:lnTo>
                        <a:pt x="955" y="337"/>
                      </a:lnTo>
                      <a:lnTo>
                        <a:pt x="962" y="330"/>
                      </a:lnTo>
                      <a:lnTo>
                        <a:pt x="975" y="317"/>
                      </a:lnTo>
                      <a:lnTo>
                        <a:pt x="982" y="310"/>
                      </a:lnTo>
                      <a:lnTo>
                        <a:pt x="988" y="297"/>
                      </a:lnTo>
                      <a:lnTo>
                        <a:pt x="995" y="291"/>
                      </a:lnTo>
                      <a:lnTo>
                        <a:pt x="1008" y="277"/>
                      </a:lnTo>
                      <a:lnTo>
                        <a:pt x="1015" y="271"/>
                      </a:lnTo>
                      <a:lnTo>
                        <a:pt x="1021" y="264"/>
                      </a:lnTo>
                      <a:lnTo>
                        <a:pt x="1028" y="251"/>
                      </a:lnTo>
                      <a:lnTo>
                        <a:pt x="1035" y="238"/>
                      </a:lnTo>
                      <a:lnTo>
                        <a:pt x="1035" y="231"/>
                      </a:lnTo>
                      <a:lnTo>
                        <a:pt x="1041" y="218"/>
                      </a:lnTo>
                      <a:lnTo>
                        <a:pt x="1048" y="211"/>
                      </a:lnTo>
                      <a:lnTo>
                        <a:pt x="1048" y="205"/>
                      </a:lnTo>
                      <a:lnTo>
                        <a:pt x="1054" y="192"/>
                      </a:lnTo>
                      <a:lnTo>
                        <a:pt x="1054" y="178"/>
                      </a:lnTo>
                      <a:lnTo>
                        <a:pt x="1054" y="172"/>
                      </a:lnTo>
                      <a:lnTo>
                        <a:pt x="1061" y="165"/>
                      </a:lnTo>
                      <a:lnTo>
                        <a:pt x="1061" y="145"/>
                      </a:lnTo>
                      <a:lnTo>
                        <a:pt x="1061" y="139"/>
                      </a:lnTo>
                      <a:lnTo>
                        <a:pt x="1061" y="0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" name="Freeform 152"/>
                <p:cNvSpPr>
                  <a:spLocks/>
                </p:cNvSpPr>
                <p:nvPr/>
              </p:nvSpPr>
              <p:spPr bwMode="auto">
                <a:xfrm>
                  <a:off x="3070" y="1819"/>
                  <a:ext cx="1061" cy="1004"/>
                </a:xfrm>
                <a:custGeom>
                  <a:avLst/>
                  <a:gdLst>
                    <a:gd name="T0" fmla="*/ 59 w 1061"/>
                    <a:gd name="T1" fmla="*/ 0 h 896"/>
                    <a:gd name="T2" fmla="*/ 131 w 1061"/>
                    <a:gd name="T3" fmla="*/ 0 h 896"/>
                    <a:gd name="T4" fmla="*/ 204 w 1061"/>
                    <a:gd name="T5" fmla="*/ 6 h 896"/>
                    <a:gd name="T6" fmla="*/ 276 w 1061"/>
                    <a:gd name="T7" fmla="*/ 13 h 896"/>
                    <a:gd name="T8" fmla="*/ 349 w 1061"/>
                    <a:gd name="T9" fmla="*/ 19 h 896"/>
                    <a:gd name="T10" fmla="*/ 415 w 1061"/>
                    <a:gd name="T11" fmla="*/ 32 h 896"/>
                    <a:gd name="T12" fmla="*/ 481 w 1061"/>
                    <a:gd name="T13" fmla="*/ 46 h 896"/>
                    <a:gd name="T14" fmla="*/ 547 w 1061"/>
                    <a:gd name="T15" fmla="*/ 59 h 896"/>
                    <a:gd name="T16" fmla="*/ 606 w 1061"/>
                    <a:gd name="T17" fmla="*/ 79 h 896"/>
                    <a:gd name="T18" fmla="*/ 665 w 1061"/>
                    <a:gd name="T19" fmla="*/ 98 h 896"/>
                    <a:gd name="T20" fmla="*/ 725 w 1061"/>
                    <a:gd name="T21" fmla="*/ 118 h 896"/>
                    <a:gd name="T22" fmla="*/ 777 w 1061"/>
                    <a:gd name="T23" fmla="*/ 138 h 896"/>
                    <a:gd name="T24" fmla="*/ 824 w 1061"/>
                    <a:gd name="T25" fmla="*/ 164 h 896"/>
                    <a:gd name="T26" fmla="*/ 870 w 1061"/>
                    <a:gd name="T27" fmla="*/ 191 h 896"/>
                    <a:gd name="T28" fmla="*/ 909 w 1061"/>
                    <a:gd name="T29" fmla="*/ 217 h 896"/>
                    <a:gd name="T30" fmla="*/ 942 w 1061"/>
                    <a:gd name="T31" fmla="*/ 244 h 896"/>
                    <a:gd name="T32" fmla="*/ 975 w 1061"/>
                    <a:gd name="T33" fmla="*/ 270 h 896"/>
                    <a:gd name="T34" fmla="*/ 1002 w 1061"/>
                    <a:gd name="T35" fmla="*/ 303 h 896"/>
                    <a:gd name="T36" fmla="*/ 1021 w 1061"/>
                    <a:gd name="T37" fmla="*/ 329 h 896"/>
                    <a:gd name="T38" fmla="*/ 1041 w 1061"/>
                    <a:gd name="T39" fmla="*/ 362 h 896"/>
                    <a:gd name="T40" fmla="*/ 1054 w 1061"/>
                    <a:gd name="T41" fmla="*/ 389 h 896"/>
                    <a:gd name="T42" fmla="*/ 1061 w 1061"/>
                    <a:gd name="T43" fmla="*/ 422 h 896"/>
                    <a:gd name="T44" fmla="*/ 1061 w 1061"/>
                    <a:gd name="T45" fmla="*/ 455 h 896"/>
                    <a:gd name="T46" fmla="*/ 1054 w 1061"/>
                    <a:gd name="T47" fmla="*/ 488 h 896"/>
                    <a:gd name="T48" fmla="*/ 1048 w 1061"/>
                    <a:gd name="T49" fmla="*/ 514 h 896"/>
                    <a:gd name="T50" fmla="*/ 1035 w 1061"/>
                    <a:gd name="T51" fmla="*/ 547 h 896"/>
                    <a:gd name="T52" fmla="*/ 1015 w 1061"/>
                    <a:gd name="T53" fmla="*/ 580 h 896"/>
                    <a:gd name="T54" fmla="*/ 988 w 1061"/>
                    <a:gd name="T55" fmla="*/ 606 h 896"/>
                    <a:gd name="T56" fmla="*/ 962 w 1061"/>
                    <a:gd name="T57" fmla="*/ 633 h 896"/>
                    <a:gd name="T58" fmla="*/ 929 w 1061"/>
                    <a:gd name="T59" fmla="*/ 666 h 896"/>
                    <a:gd name="T60" fmla="*/ 890 w 1061"/>
                    <a:gd name="T61" fmla="*/ 692 h 896"/>
                    <a:gd name="T62" fmla="*/ 843 w 1061"/>
                    <a:gd name="T63" fmla="*/ 718 h 896"/>
                    <a:gd name="T64" fmla="*/ 797 w 1061"/>
                    <a:gd name="T65" fmla="*/ 738 h 896"/>
                    <a:gd name="T66" fmla="*/ 751 w 1061"/>
                    <a:gd name="T67" fmla="*/ 765 h 896"/>
                    <a:gd name="T68" fmla="*/ 698 w 1061"/>
                    <a:gd name="T69" fmla="*/ 784 h 896"/>
                    <a:gd name="T70" fmla="*/ 639 w 1061"/>
                    <a:gd name="T71" fmla="*/ 804 h 896"/>
                    <a:gd name="T72" fmla="*/ 580 w 1061"/>
                    <a:gd name="T73" fmla="*/ 824 h 896"/>
                    <a:gd name="T74" fmla="*/ 514 w 1061"/>
                    <a:gd name="T75" fmla="*/ 837 h 896"/>
                    <a:gd name="T76" fmla="*/ 448 w 1061"/>
                    <a:gd name="T77" fmla="*/ 850 h 896"/>
                    <a:gd name="T78" fmla="*/ 382 w 1061"/>
                    <a:gd name="T79" fmla="*/ 863 h 896"/>
                    <a:gd name="T80" fmla="*/ 309 w 1061"/>
                    <a:gd name="T81" fmla="*/ 877 h 896"/>
                    <a:gd name="T82" fmla="*/ 237 w 1061"/>
                    <a:gd name="T83" fmla="*/ 883 h 896"/>
                    <a:gd name="T84" fmla="*/ 164 w 1061"/>
                    <a:gd name="T85" fmla="*/ 890 h 896"/>
                    <a:gd name="T86" fmla="*/ 92 w 1061"/>
                    <a:gd name="T87" fmla="*/ 890 h 896"/>
                    <a:gd name="T88" fmla="*/ 19 w 1061"/>
                    <a:gd name="T89" fmla="*/ 896 h 896"/>
                    <a:gd name="T90" fmla="*/ 0 w 1061"/>
                    <a:gd name="T91" fmla="*/ 0 h 89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061"/>
                    <a:gd name="T139" fmla="*/ 0 h 896"/>
                    <a:gd name="T140" fmla="*/ 1061 w 1061"/>
                    <a:gd name="T141" fmla="*/ 896 h 89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061" h="896">
                      <a:moveTo>
                        <a:pt x="0" y="0"/>
                      </a:moveTo>
                      <a:lnTo>
                        <a:pt x="19" y="0"/>
                      </a:lnTo>
                      <a:lnTo>
                        <a:pt x="59" y="0"/>
                      </a:lnTo>
                      <a:lnTo>
                        <a:pt x="72" y="0"/>
                      </a:lnTo>
                      <a:lnTo>
                        <a:pt x="92" y="0"/>
                      </a:lnTo>
                      <a:lnTo>
                        <a:pt x="131" y="0"/>
                      </a:lnTo>
                      <a:lnTo>
                        <a:pt x="151" y="0"/>
                      </a:lnTo>
                      <a:lnTo>
                        <a:pt x="164" y="6"/>
                      </a:lnTo>
                      <a:lnTo>
                        <a:pt x="204" y="6"/>
                      </a:lnTo>
                      <a:lnTo>
                        <a:pt x="224" y="6"/>
                      </a:lnTo>
                      <a:lnTo>
                        <a:pt x="237" y="6"/>
                      </a:lnTo>
                      <a:lnTo>
                        <a:pt x="276" y="13"/>
                      </a:lnTo>
                      <a:lnTo>
                        <a:pt x="290" y="13"/>
                      </a:lnTo>
                      <a:lnTo>
                        <a:pt x="309" y="19"/>
                      </a:lnTo>
                      <a:lnTo>
                        <a:pt x="349" y="19"/>
                      </a:lnTo>
                      <a:lnTo>
                        <a:pt x="362" y="26"/>
                      </a:lnTo>
                      <a:lnTo>
                        <a:pt x="382" y="26"/>
                      </a:lnTo>
                      <a:lnTo>
                        <a:pt x="415" y="32"/>
                      </a:lnTo>
                      <a:lnTo>
                        <a:pt x="435" y="39"/>
                      </a:lnTo>
                      <a:lnTo>
                        <a:pt x="448" y="39"/>
                      </a:lnTo>
                      <a:lnTo>
                        <a:pt x="481" y="46"/>
                      </a:lnTo>
                      <a:lnTo>
                        <a:pt x="501" y="52"/>
                      </a:lnTo>
                      <a:lnTo>
                        <a:pt x="514" y="52"/>
                      </a:lnTo>
                      <a:lnTo>
                        <a:pt x="547" y="59"/>
                      </a:lnTo>
                      <a:lnTo>
                        <a:pt x="560" y="65"/>
                      </a:lnTo>
                      <a:lnTo>
                        <a:pt x="580" y="72"/>
                      </a:lnTo>
                      <a:lnTo>
                        <a:pt x="606" y="79"/>
                      </a:lnTo>
                      <a:lnTo>
                        <a:pt x="626" y="85"/>
                      </a:lnTo>
                      <a:lnTo>
                        <a:pt x="639" y="85"/>
                      </a:lnTo>
                      <a:lnTo>
                        <a:pt x="665" y="98"/>
                      </a:lnTo>
                      <a:lnTo>
                        <a:pt x="679" y="105"/>
                      </a:lnTo>
                      <a:lnTo>
                        <a:pt x="698" y="105"/>
                      </a:lnTo>
                      <a:lnTo>
                        <a:pt x="725" y="118"/>
                      </a:lnTo>
                      <a:lnTo>
                        <a:pt x="738" y="125"/>
                      </a:lnTo>
                      <a:lnTo>
                        <a:pt x="751" y="131"/>
                      </a:lnTo>
                      <a:lnTo>
                        <a:pt x="777" y="138"/>
                      </a:lnTo>
                      <a:lnTo>
                        <a:pt x="791" y="145"/>
                      </a:lnTo>
                      <a:lnTo>
                        <a:pt x="797" y="151"/>
                      </a:lnTo>
                      <a:lnTo>
                        <a:pt x="824" y="164"/>
                      </a:lnTo>
                      <a:lnTo>
                        <a:pt x="837" y="171"/>
                      </a:lnTo>
                      <a:lnTo>
                        <a:pt x="843" y="178"/>
                      </a:lnTo>
                      <a:lnTo>
                        <a:pt x="870" y="191"/>
                      </a:lnTo>
                      <a:lnTo>
                        <a:pt x="876" y="197"/>
                      </a:lnTo>
                      <a:lnTo>
                        <a:pt x="890" y="204"/>
                      </a:lnTo>
                      <a:lnTo>
                        <a:pt x="909" y="217"/>
                      </a:lnTo>
                      <a:lnTo>
                        <a:pt x="916" y="224"/>
                      </a:lnTo>
                      <a:lnTo>
                        <a:pt x="929" y="230"/>
                      </a:lnTo>
                      <a:lnTo>
                        <a:pt x="942" y="244"/>
                      </a:lnTo>
                      <a:lnTo>
                        <a:pt x="955" y="250"/>
                      </a:lnTo>
                      <a:lnTo>
                        <a:pt x="962" y="257"/>
                      </a:lnTo>
                      <a:lnTo>
                        <a:pt x="975" y="270"/>
                      </a:lnTo>
                      <a:lnTo>
                        <a:pt x="982" y="276"/>
                      </a:lnTo>
                      <a:lnTo>
                        <a:pt x="988" y="283"/>
                      </a:lnTo>
                      <a:lnTo>
                        <a:pt x="1002" y="303"/>
                      </a:lnTo>
                      <a:lnTo>
                        <a:pt x="1008" y="309"/>
                      </a:lnTo>
                      <a:lnTo>
                        <a:pt x="1015" y="316"/>
                      </a:lnTo>
                      <a:lnTo>
                        <a:pt x="1021" y="329"/>
                      </a:lnTo>
                      <a:lnTo>
                        <a:pt x="1028" y="336"/>
                      </a:lnTo>
                      <a:lnTo>
                        <a:pt x="1035" y="342"/>
                      </a:lnTo>
                      <a:lnTo>
                        <a:pt x="1041" y="362"/>
                      </a:lnTo>
                      <a:lnTo>
                        <a:pt x="1041" y="369"/>
                      </a:lnTo>
                      <a:lnTo>
                        <a:pt x="1048" y="375"/>
                      </a:lnTo>
                      <a:lnTo>
                        <a:pt x="1054" y="389"/>
                      </a:lnTo>
                      <a:lnTo>
                        <a:pt x="1054" y="402"/>
                      </a:lnTo>
                      <a:lnTo>
                        <a:pt x="1054" y="408"/>
                      </a:lnTo>
                      <a:lnTo>
                        <a:pt x="1061" y="422"/>
                      </a:lnTo>
                      <a:lnTo>
                        <a:pt x="1061" y="428"/>
                      </a:lnTo>
                      <a:lnTo>
                        <a:pt x="1061" y="441"/>
                      </a:lnTo>
                      <a:lnTo>
                        <a:pt x="1061" y="455"/>
                      </a:lnTo>
                      <a:lnTo>
                        <a:pt x="1061" y="461"/>
                      </a:lnTo>
                      <a:lnTo>
                        <a:pt x="1061" y="468"/>
                      </a:lnTo>
                      <a:lnTo>
                        <a:pt x="1054" y="488"/>
                      </a:lnTo>
                      <a:lnTo>
                        <a:pt x="1054" y="494"/>
                      </a:lnTo>
                      <a:lnTo>
                        <a:pt x="1054" y="501"/>
                      </a:lnTo>
                      <a:lnTo>
                        <a:pt x="1048" y="514"/>
                      </a:lnTo>
                      <a:lnTo>
                        <a:pt x="1041" y="527"/>
                      </a:lnTo>
                      <a:lnTo>
                        <a:pt x="1041" y="534"/>
                      </a:lnTo>
                      <a:lnTo>
                        <a:pt x="1035" y="547"/>
                      </a:lnTo>
                      <a:lnTo>
                        <a:pt x="1028" y="553"/>
                      </a:lnTo>
                      <a:lnTo>
                        <a:pt x="1021" y="560"/>
                      </a:lnTo>
                      <a:lnTo>
                        <a:pt x="1015" y="580"/>
                      </a:lnTo>
                      <a:lnTo>
                        <a:pt x="1008" y="586"/>
                      </a:lnTo>
                      <a:lnTo>
                        <a:pt x="1002" y="593"/>
                      </a:lnTo>
                      <a:lnTo>
                        <a:pt x="988" y="606"/>
                      </a:lnTo>
                      <a:lnTo>
                        <a:pt x="982" y="613"/>
                      </a:lnTo>
                      <a:lnTo>
                        <a:pt x="975" y="619"/>
                      </a:lnTo>
                      <a:lnTo>
                        <a:pt x="962" y="633"/>
                      </a:lnTo>
                      <a:lnTo>
                        <a:pt x="955" y="646"/>
                      </a:lnTo>
                      <a:lnTo>
                        <a:pt x="942" y="652"/>
                      </a:lnTo>
                      <a:lnTo>
                        <a:pt x="929" y="666"/>
                      </a:lnTo>
                      <a:lnTo>
                        <a:pt x="916" y="672"/>
                      </a:lnTo>
                      <a:lnTo>
                        <a:pt x="909" y="679"/>
                      </a:lnTo>
                      <a:lnTo>
                        <a:pt x="890" y="692"/>
                      </a:lnTo>
                      <a:lnTo>
                        <a:pt x="876" y="699"/>
                      </a:lnTo>
                      <a:lnTo>
                        <a:pt x="870" y="705"/>
                      </a:lnTo>
                      <a:lnTo>
                        <a:pt x="843" y="718"/>
                      </a:lnTo>
                      <a:lnTo>
                        <a:pt x="837" y="725"/>
                      </a:lnTo>
                      <a:lnTo>
                        <a:pt x="824" y="732"/>
                      </a:lnTo>
                      <a:lnTo>
                        <a:pt x="797" y="738"/>
                      </a:lnTo>
                      <a:lnTo>
                        <a:pt x="791" y="745"/>
                      </a:lnTo>
                      <a:lnTo>
                        <a:pt x="777" y="751"/>
                      </a:lnTo>
                      <a:lnTo>
                        <a:pt x="751" y="765"/>
                      </a:lnTo>
                      <a:lnTo>
                        <a:pt x="738" y="771"/>
                      </a:lnTo>
                      <a:lnTo>
                        <a:pt x="725" y="771"/>
                      </a:lnTo>
                      <a:lnTo>
                        <a:pt x="698" y="784"/>
                      </a:lnTo>
                      <a:lnTo>
                        <a:pt x="679" y="791"/>
                      </a:lnTo>
                      <a:lnTo>
                        <a:pt x="665" y="797"/>
                      </a:lnTo>
                      <a:lnTo>
                        <a:pt x="639" y="804"/>
                      </a:lnTo>
                      <a:lnTo>
                        <a:pt x="626" y="811"/>
                      </a:lnTo>
                      <a:lnTo>
                        <a:pt x="606" y="811"/>
                      </a:lnTo>
                      <a:lnTo>
                        <a:pt x="580" y="824"/>
                      </a:lnTo>
                      <a:lnTo>
                        <a:pt x="560" y="824"/>
                      </a:lnTo>
                      <a:lnTo>
                        <a:pt x="547" y="830"/>
                      </a:lnTo>
                      <a:lnTo>
                        <a:pt x="514" y="837"/>
                      </a:lnTo>
                      <a:lnTo>
                        <a:pt x="501" y="844"/>
                      </a:lnTo>
                      <a:lnTo>
                        <a:pt x="481" y="844"/>
                      </a:lnTo>
                      <a:lnTo>
                        <a:pt x="448" y="850"/>
                      </a:lnTo>
                      <a:lnTo>
                        <a:pt x="435" y="857"/>
                      </a:lnTo>
                      <a:lnTo>
                        <a:pt x="415" y="857"/>
                      </a:lnTo>
                      <a:lnTo>
                        <a:pt x="382" y="863"/>
                      </a:lnTo>
                      <a:lnTo>
                        <a:pt x="362" y="870"/>
                      </a:lnTo>
                      <a:lnTo>
                        <a:pt x="349" y="870"/>
                      </a:lnTo>
                      <a:lnTo>
                        <a:pt x="309" y="877"/>
                      </a:lnTo>
                      <a:lnTo>
                        <a:pt x="290" y="877"/>
                      </a:lnTo>
                      <a:lnTo>
                        <a:pt x="276" y="877"/>
                      </a:lnTo>
                      <a:lnTo>
                        <a:pt x="237" y="883"/>
                      </a:lnTo>
                      <a:lnTo>
                        <a:pt x="224" y="883"/>
                      </a:lnTo>
                      <a:lnTo>
                        <a:pt x="204" y="890"/>
                      </a:lnTo>
                      <a:lnTo>
                        <a:pt x="164" y="890"/>
                      </a:lnTo>
                      <a:lnTo>
                        <a:pt x="151" y="890"/>
                      </a:lnTo>
                      <a:lnTo>
                        <a:pt x="131" y="890"/>
                      </a:lnTo>
                      <a:lnTo>
                        <a:pt x="92" y="890"/>
                      </a:lnTo>
                      <a:lnTo>
                        <a:pt x="72" y="896"/>
                      </a:lnTo>
                      <a:lnTo>
                        <a:pt x="59" y="896"/>
                      </a:lnTo>
                      <a:lnTo>
                        <a:pt x="19" y="896"/>
                      </a:lnTo>
                      <a:lnTo>
                        <a:pt x="0" y="896"/>
                      </a:lnTo>
                      <a:lnTo>
                        <a:pt x="0" y="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65"/>
              <p:cNvGrpSpPr>
                <a:grpSpLocks/>
              </p:cNvGrpSpPr>
              <p:nvPr/>
            </p:nvGrpSpPr>
            <p:grpSpPr bwMode="auto">
              <a:xfrm>
                <a:off x="1886964" y="4082340"/>
                <a:ext cx="1674812" cy="1247510"/>
                <a:chOff x="1648" y="2052"/>
                <a:chExt cx="1055" cy="943"/>
              </a:xfrm>
            </p:grpSpPr>
            <p:sp>
              <p:nvSpPr>
                <p:cNvPr id="27" name="Freeform 153"/>
                <p:cNvSpPr>
                  <a:spLocks/>
                </p:cNvSpPr>
                <p:nvPr/>
              </p:nvSpPr>
              <p:spPr bwMode="auto">
                <a:xfrm>
                  <a:off x="1648" y="2408"/>
                  <a:ext cx="1055" cy="587"/>
                </a:xfrm>
                <a:custGeom>
                  <a:avLst/>
                  <a:gdLst>
                    <a:gd name="T0" fmla="*/ 1002 w 1055"/>
                    <a:gd name="T1" fmla="*/ 448 h 587"/>
                    <a:gd name="T2" fmla="*/ 929 w 1055"/>
                    <a:gd name="T3" fmla="*/ 442 h 587"/>
                    <a:gd name="T4" fmla="*/ 870 w 1055"/>
                    <a:gd name="T5" fmla="*/ 442 h 587"/>
                    <a:gd name="T6" fmla="*/ 798 w 1055"/>
                    <a:gd name="T7" fmla="*/ 435 h 587"/>
                    <a:gd name="T8" fmla="*/ 732 w 1055"/>
                    <a:gd name="T9" fmla="*/ 422 h 587"/>
                    <a:gd name="T10" fmla="*/ 659 w 1055"/>
                    <a:gd name="T11" fmla="*/ 415 h 587"/>
                    <a:gd name="T12" fmla="*/ 593 w 1055"/>
                    <a:gd name="T13" fmla="*/ 402 h 587"/>
                    <a:gd name="T14" fmla="*/ 527 w 1055"/>
                    <a:gd name="T15" fmla="*/ 389 h 587"/>
                    <a:gd name="T16" fmla="*/ 461 w 1055"/>
                    <a:gd name="T17" fmla="*/ 369 h 587"/>
                    <a:gd name="T18" fmla="*/ 402 w 1055"/>
                    <a:gd name="T19" fmla="*/ 349 h 587"/>
                    <a:gd name="T20" fmla="*/ 349 w 1055"/>
                    <a:gd name="T21" fmla="*/ 330 h 587"/>
                    <a:gd name="T22" fmla="*/ 297 w 1055"/>
                    <a:gd name="T23" fmla="*/ 310 h 587"/>
                    <a:gd name="T24" fmla="*/ 244 w 1055"/>
                    <a:gd name="T25" fmla="*/ 290 h 587"/>
                    <a:gd name="T26" fmla="*/ 211 w 1055"/>
                    <a:gd name="T27" fmla="*/ 270 h 587"/>
                    <a:gd name="T28" fmla="*/ 171 w 1055"/>
                    <a:gd name="T29" fmla="*/ 244 h 587"/>
                    <a:gd name="T30" fmla="*/ 132 w 1055"/>
                    <a:gd name="T31" fmla="*/ 218 h 587"/>
                    <a:gd name="T32" fmla="*/ 99 w 1055"/>
                    <a:gd name="T33" fmla="*/ 191 h 587"/>
                    <a:gd name="T34" fmla="*/ 66 w 1055"/>
                    <a:gd name="T35" fmla="*/ 158 h 587"/>
                    <a:gd name="T36" fmla="*/ 46 w 1055"/>
                    <a:gd name="T37" fmla="*/ 132 h 587"/>
                    <a:gd name="T38" fmla="*/ 26 w 1055"/>
                    <a:gd name="T39" fmla="*/ 99 h 587"/>
                    <a:gd name="T40" fmla="*/ 13 w 1055"/>
                    <a:gd name="T41" fmla="*/ 72 h 587"/>
                    <a:gd name="T42" fmla="*/ 0 w 1055"/>
                    <a:gd name="T43" fmla="*/ 40 h 587"/>
                    <a:gd name="T44" fmla="*/ 0 w 1055"/>
                    <a:gd name="T45" fmla="*/ 7 h 587"/>
                    <a:gd name="T46" fmla="*/ 0 w 1055"/>
                    <a:gd name="T47" fmla="*/ 145 h 587"/>
                    <a:gd name="T48" fmla="*/ 0 w 1055"/>
                    <a:gd name="T49" fmla="*/ 178 h 587"/>
                    <a:gd name="T50" fmla="*/ 13 w 1055"/>
                    <a:gd name="T51" fmla="*/ 211 h 587"/>
                    <a:gd name="T52" fmla="*/ 26 w 1055"/>
                    <a:gd name="T53" fmla="*/ 237 h 587"/>
                    <a:gd name="T54" fmla="*/ 46 w 1055"/>
                    <a:gd name="T55" fmla="*/ 270 h 587"/>
                    <a:gd name="T56" fmla="*/ 66 w 1055"/>
                    <a:gd name="T57" fmla="*/ 297 h 587"/>
                    <a:gd name="T58" fmla="*/ 99 w 1055"/>
                    <a:gd name="T59" fmla="*/ 330 h 587"/>
                    <a:gd name="T60" fmla="*/ 132 w 1055"/>
                    <a:gd name="T61" fmla="*/ 356 h 587"/>
                    <a:gd name="T62" fmla="*/ 171 w 1055"/>
                    <a:gd name="T63" fmla="*/ 382 h 587"/>
                    <a:gd name="T64" fmla="*/ 211 w 1055"/>
                    <a:gd name="T65" fmla="*/ 409 h 587"/>
                    <a:gd name="T66" fmla="*/ 244 w 1055"/>
                    <a:gd name="T67" fmla="*/ 429 h 587"/>
                    <a:gd name="T68" fmla="*/ 297 w 1055"/>
                    <a:gd name="T69" fmla="*/ 448 h 587"/>
                    <a:gd name="T70" fmla="*/ 349 w 1055"/>
                    <a:gd name="T71" fmla="*/ 468 h 587"/>
                    <a:gd name="T72" fmla="*/ 402 w 1055"/>
                    <a:gd name="T73" fmla="*/ 488 h 587"/>
                    <a:gd name="T74" fmla="*/ 461 w 1055"/>
                    <a:gd name="T75" fmla="*/ 508 h 587"/>
                    <a:gd name="T76" fmla="*/ 527 w 1055"/>
                    <a:gd name="T77" fmla="*/ 528 h 587"/>
                    <a:gd name="T78" fmla="*/ 593 w 1055"/>
                    <a:gd name="T79" fmla="*/ 541 h 587"/>
                    <a:gd name="T80" fmla="*/ 659 w 1055"/>
                    <a:gd name="T81" fmla="*/ 554 h 587"/>
                    <a:gd name="T82" fmla="*/ 732 w 1055"/>
                    <a:gd name="T83" fmla="*/ 560 h 587"/>
                    <a:gd name="T84" fmla="*/ 798 w 1055"/>
                    <a:gd name="T85" fmla="*/ 574 h 587"/>
                    <a:gd name="T86" fmla="*/ 870 w 1055"/>
                    <a:gd name="T87" fmla="*/ 580 h 587"/>
                    <a:gd name="T88" fmla="*/ 929 w 1055"/>
                    <a:gd name="T89" fmla="*/ 580 h 587"/>
                    <a:gd name="T90" fmla="*/ 1002 w 1055"/>
                    <a:gd name="T91" fmla="*/ 587 h 587"/>
                    <a:gd name="T92" fmla="*/ 1055 w 1055"/>
                    <a:gd name="T93" fmla="*/ 448 h 587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055"/>
                    <a:gd name="T142" fmla="*/ 0 h 587"/>
                    <a:gd name="T143" fmla="*/ 1055 w 1055"/>
                    <a:gd name="T144" fmla="*/ 587 h 587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055" h="587">
                      <a:moveTo>
                        <a:pt x="1055" y="448"/>
                      </a:moveTo>
                      <a:lnTo>
                        <a:pt x="1035" y="448"/>
                      </a:lnTo>
                      <a:lnTo>
                        <a:pt x="1002" y="448"/>
                      </a:lnTo>
                      <a:lnTo>
                        <a:pt x="982" y="448"/>
                      </a:lnTo>
                      <a:lnTo>
                        <a:pt x="962" y="442"/>
                      </a:lnTo>
                      <a:lnTo>
                        <a:pt x="929" y="442"/>
                      </a:lnTo>
                      <a:lnTo>
                        <a:pt x="910" y="442"/>
                      </a:lnTo>
                      <a:lnTo>
                        <a:pt x="890" y="442"/>
                      </a:lnTo>
                      <a:lnTo>
                        <a:pt x="870" y="442"/>
                      </a:lnTo>
                      <a:lnTo>
                        <a:pt x="837" y="435"/>
                      </a:lnTo>
                      <a:lnTo>
                        <a:pt x="817" y="435"/>
                      </a:lnTo>
                      <a:lnTo>
                        <a:pt x="798" y="435"/>
                      </a:lnTo>
                      <a:lnTo>
                        <a:pt x="765" y="429"/>
                      </a:lnTo>
                      <a:lnTo>
                        <a:pt x="745" y="429"/>
                      </a:lnTo>
                      <a:lnTo>
                        <a:pt x="732" y="422"/>
                      </a:lnTo>
                      <a:lnTo>
                        <a:pt x="692" y="422"/>
                      </a:lnTo>
                      <a:lnTo>
                        <a:pt x="679" y="415"/>
                      </a:lnTo>
                      <a:lnTo>
                        <a:pt x="659" y="415"/>
                      </a:lnTo>
                      <a:lnTo>
                        <a:pt x="646" y="409"/>
                      </a:lnTo>
                      <a:lnTo>
                        <a:pt x="606" y="402"/>
                      </a:lnTo>
                      <a:lnTo>
                        <a:pt x="593" y="402"/>
                      </a:lnTo>
                      <a:lnTo>
                        <a:pt x="573" y="396"/>
                      </a:lnTo>
                      <a:lnTo>
                        <a:pt x="540" y="389"/>
                      </a:lnTo>
                      <a:lnTo>
                        <a:pt x="527" y="389"/>
                      </a:lnTo>
                      <a:lnTo>
                        <a:pt x="514" y="382"/>
                      </a:lnTo>
                      <a:lnTo>
                        <a:pt x="481" y="376"/>
                      </a:lnTo>
                      <a:lnTo>
                        <a:pt x="461" y="369"/>
                      </a:lnTo>
                      <a:lnTo>
                        <a:pt x="448" y="369"/>
                      </a:lnTo>
                      <a:lnTo>
                        <a:pt x="422" y="356"/>
                      </a:lnTo>
                      <a:lnTo>
                        <a:pt x="402" y="349"/>
                      </a:lnTo>
                      <a:lnTo>
                        <a:pt x="389" y="349"/>
                      </a:lnTo>
                      <a:lnTo>
                        <a:pt x="376" y="343"/>
                      </a:lnTo>
                      <a:lnTo>
                        <a:pt x="349" y="330"/>
                      </a:lnTo>
                      <a:lnTo>
                        <a:pt x="336" y="330"/>
                      </a:lnTo>
                      <a:lnTo>
                        <a:pt x="323" y="323"/>
                      </a:lnTo>
                      <a:lnTo>
                        <a:pt x="297" y="310"/>
                      </a:lnTo>
                      <a:lnTo>
                        <a:pt x="283" y="303"/>
                      </a:lnTo>
                      <a:lnTo>
                        <a:pt x="270" y="297"/>
                      </a:lnTo>
                      <a:lnTo>
                        <a:pt x="244" y="290"/>
                      </a:lnTo>
                      <a:lnTo>
                        <a:pt x="237" y="284"/>
                      </a:lnTo>
                      <a:lnTo>
                        <a:pt x="224" y="277"/>
                      </a:lnTo>
                      <a:lnTo>
                        <a:pt x="211" y="270"/>
                      </a:lnTo>
                      <a:lnTo>
                        <a:pt x="191" y="257"/>
                      </a:lnTo>
                      <a:lnTo>
                        <a:pt x="178" y="251"/>
                      </a:lnTo>
                      <a:lnTo>
                        <a:pt x="171" y="244"/>
                      </a:lnTo>
                      <a:lnTo>
                        <a:pt x="152" y="231"/>
                      </a:lnTo>
                      <a:lnTo>
                        <a:pt x="138" y="224"/>
                      </a:lnTo>
                      <a:lnTo>
                        <a:pt x="132" y="218"/>
                      </a:lnTo>
                      <a:lnTo>
                        <a:pt x="112" y="204"/>
                      </a:lnTo>
                      <a:lnTo>
                        <a:pt x="105" y="198"/>
                      </a:lnTo>
                      <a:lnTo>
                        <a:pt x="99" y="191"/>
                      </a:lnTo>
                      <a:lnTo>
                        <a:pt x="86" y="178"/>
                      </a:lnTo>
                      <a:lnTo>
                        <a:pt x="72" y="171"/>
                      </a:lnTo>
                      <a:lnTo>
                        <a:pt x="66" y="158"/>
                      </a:lnTo>
                      <a:lnTo>
                        <a:pt x="59" y="152"/>
                      </a:lnTo>
                      <a:lnTo>
                        <a:pt x="53" y="138"/>
                      </a:lnTo>
                      <a:lnTo>
                        <a:pt x="46" y="132"/>
                      </a:lnTo>
                      <a:lnTo>
                        <a:pt x="39" y="125"/>
                      </a:lnTo>
                      <a:lnTo>
                        <a:pt x="33" y="112"/>
                      </a:lnTo>
                      <a:lnTo>
                        <a:pt x="26" y="99"/>
                      </a:lnTo>
                      <a:lnTo>
                        <a:pt x="20" y="92"/>
                      </a:lnTo>
                      <a:lnTo>
                        <a:pt x="13" y="79"/>
                      </a:lnTo>
                      <a:lnTo>
                        <a:pt x="13" y="72"/>
                      </a:lnTo>
                      <a:lnTo>
                        <a:pt x="6" y="66"/>
                      </a:lnTo>
                      <a:lnTo>
                        <a:pt x="6" y="53"/>
                      </a:lnTo>
                      <a:lnTo>
                        <a:pt x="0" y="40"/>
                      </a:lnTo>
                      <a:lnTo>
                        <a:pt x="0" y="33"/>
                      </a:lnTo>
                      <a:lnTo>
                        <a:pt x="0" y="26"/>
                      </a:ln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0" y="138"/>
                      </a:lnTo>
                      <a:lnTo>
                        <a:pt x="0" y="145"/>
                      </a:lnTo>
                      <a:lnTo>
                        <a:pt x="0" y="165"/>
                      </a:lnTo>
                      <a:lnTo>
                        <a:pt x="0" y="171"/>
                      </a:lnTo>
                      <a:lnTo>
                        <a:pt x="0" y="178"/>
                      </a:lnTo>
                      <a:lnTo>
                        <a:pt x="6" y="191"/>
                      </a:lnTo>
                      <a:lnTo>
                        <a:pt x="6" y="204"/>
                      </a:lnTo>
                      <a:lnTo>
                        <a:pt x="13" y="211"/>
                      </a:lnTo>
                      <a:lnTo>
                        <a:pt x="13" y="218"/>
                      </a:lnTo>
                      <a:lnTo>
                        <a:pt x="20" y="231"/>
                      </a:lnTo>
                      <a:lnTo>
                        <a:pt x="26" y="237"/>
                      </a:lnTo>
                      <a:lnTo>
                        <a:pt x="33" y="251"/>
                      </a:lnTo>
                      <a:lnTo>
                        <a:pt x="39" y="264"/>
                      </a:lnTo>
                      <a:lnTo>
                        <a:pt x="46" y="270"/>
                      </a:lnTo>
                      <a:lnTo>
                        <a:pt x="53" y="277"/>
                      </a:lnTo>
                      <a:lnTo>
                        <a:pt x="59" y="290"/>
                      </a:lnTo>
                      <a:lnTo>
                        <a:pt x="66" y="297"/>
                      </a:lnTo>
                      <a:lnTo>
                        <a:pt x="72" y="310"/>
                      </a:lnTo>
                      <a:lnTo>
                        <a:pt x="86" y="316"/>
                      </a:lnTo>
                      <a:lnTo>
                        <a:pt x="99" y="330"/>
                      </a:lnTo>
                      <a:lnTo>
                        <a:pt x="105" y="336"/>
                      </a:lnTo>
                      <a:lnTo>
                        <a:pt x="112" y="343"/>
                      </a:lnTo>
                      <a:lnTo>
                        <a:pt x="132" y="356"/>
                      </a:lnTo>
                      <a:lnTo>
                        <a:pt x="138" y="363"/>
                      </a:lnTo>
                      <a:lnTo>
                        <a:pt x="152" y="369"/>
                      </a:lnTo>
                      <a:lnTo>
                        <a:pt x="171" y="382"/>
                      </a:lnTo>
                      <a:lnTo>
                        <a:pt x="178" y="389"/>
                      </a:lnTo>
                      <a:lnTo>
                        <a:pt x="191" y="396"/>
                      </a:lnTo>
                      <a:lnTo>
                        <a:pt x="211" y="409"/>
                      </a:lnTo>
                      <a:lnTo>
                        <a:pt x="224" y="415"/>
                      </a:lnTo>
                      <a:lnTo>
                        <a:pt x="237" y="422"/>
                      </a:lnTo>
                      <a:lnTo>
                        <a:pt x="244" y="429"/>
                      </a:lnTo>
                      <a:lnTo>
                        <a:pt x="270" y="435"/>
                      </a:lnTo>
                      <a:lnTo>
                        <a:pt x="283" y="442"/>
                      </a:lnTo>
                      <a:lnTo>
                        <a:pt x="297" y="448"/>
                      </a:lnTo>
                      <a:lnTo>
                        <a:pt x="323" y="462"/>
                      </a:lnTo>
                      <a:lnTo>
                        <a:pt x="336" y="468"/>
                      </a:lnTo>
                      <a:lnTo>
                        <a:pt x="349" y="468"/>
                      </a:lnTo>
                      <a:lnTo>
                        <a:pt x="376" y="481"/>
                      </a:lnTo>
                      <a:lnTo>
                        <a:pt x="389" y="488"/>
                      </a:lnTo>
                      <a:lnTo>
                        <a:pt x="402" y="488"/>
                      </a:lnTo>
                      <a:lnTo>
                        <a:pt x="422" y="495"/>
                      </a:lnTo>
                      <a:lnTo>
                        <a:pt x="448" y="508"/>
                      </a:lnTo>
                      <a:lnTo>
                        <a:pt x="461" y="508"/>
                      </a:lnTo>
                      <a:lnTo>
                        <a:pt x="481" y="514"/>
                      </a:lnTo>
                      <a:lnTo>
                        <a:pt x="514" y="521"/>
                      </a:lnTo>
                      <a:lnTo>
                        <a:pt x="527" y="528"/>
                      </a:lnTo>
                      <a:lnTo>
                        <a:pt x="540" y="528"/>
                      </a:lnTo>
                      <a:lnTo>
                        <a:pt x="573" y="534"/>
                      </a:lnTo>
                      <a:lnTo>
                        <a:pt x="593" y="541"/>
                      </a:lnTo>
                      <a:lnTo>
                        <a:pt x="606" y="541"/>
                      </a:lnTo>
                      <a:lnTo>
                        <a:pt x="646" y="547"/>
                      </a:lnTo>
                      <a:lnTo>
                        <a:pt x="659" y="554"/>
                      </a:lnTo>
                      <a:lnTo>
                        <a:pt x="679" y="554"/>
                      </a:lnTo>
                      <a:lnTo>
                        <a:pt x="692" y="560"/>
                      </a:lnTo>
                      <a:lnTo>
                        <a:pt x="732" y="560"/>
                      </a:lnTo>
                      <a:lnTo>
                        <a:pt x="745" y="567"/>
                      </a:lnTo>
                      <a:lnTo>
                        <a:pt x="765" y="567"/>
                      </a:lnTo>
                      <a:lnTo>
                        <a:pt x="798" y="574"/>
                      </a:lnTo>
                      <a:lnTo>
                        <a:pt x="817" y="574"/>
                      </a:lnTo>
                      <a:lnTo>
                        <a:pt x="837" y="574"/>
                      </a:lnTo>
                      <a:lnTo>
                        <a:pt x="870" y="580"/>
                      </a:lnTo>
                      <a:lnTo>
                        <a:pt x="890" y="580"/>
                      </a:lnTo>
                      <a:lnTo>
                        <a:pt x="910" y="580"/>
                      </a:lnTo>
                      <a:lnTo>
                        <a:pt x="929" y="580"/>
                      </a:lnTo>
                      <a:lnTo>
                        <a:pt x="962" y="580"/>
                      </a:lnTo>
                      <a:lnTo>
                        <a:pt x="982" y="587"/>
                      </a:lnTo>
                      <a:lnTo>
                        <a:pt x="1002" y="587"/>
                      </a:lnTo>
                      <a:lnTo>
                        <a:pt x="1035" y="587"/>
                      </a:lnTo>
                      <a:lnTo>
                        <a:pt x="1055" y="587"/>
                      </a:lnTo>
                      <a:lnTo>
                        <a:pt x="1055" y="448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54"/>
                <p:cNvSpPr>
                  <a:spLocks/>
                </p:cNvSpPr>
                <p:nvPr/>
              </p:nvSpPr>
              <p:spPr bwMode="auto">
                <a:xfrm>
                  <a:off x="1648" y="2052"/>
                  <a:ext cx="1055" cy="811"/>
                </a:xfrm>
                <a:custGeom>
                  <a:avLst/>
                  <a:gdLst>
                    <a:gd name="T0" fmla="*/ 1035 w 1055"/>
                    <a:gd name="T1" fmla="*/ 811 h 811"/>
                    <a:gd name="T2" fmla="*/ 982 w 1055"/>
                    <a:gd name="T3" fmla="*/ 811 h 811"/>
                    <a:gd name="T4" fmla="*/ 929 w 1055"/>
                    <a:gd name="T5" fmla="*/ 804 h 811"/>
                    <a:gd name="T6" fmla="*/ 890 w 1055"/>
                    <a:gd name="T7" fmla="*/ 804 h 811"/>
                    <a:gd name="T8" fmla="*/ 837 w 1055"/>
                    <a:gd name="T9" fmla="*/ 798 h 811"/>
                    <a:gd name="T10" fmla="*/ 784 w 1055"/>
                    <a:gd name="T11" fmla="*/ 791 h 811"/>
                    <a:gd name="T12" fmla="*/ 745 w 1055"/>
                    <a:gd name="T13" fmla="*/ 791 h 811"/>
                    <a:gd name="T14" fmla="*/ 692 w 1055"/>
                    <a:gd name="T15" fmla="*/ 785 h 811"/>
                    <a:gd name="T16" fmla="*/ 646 w 1055"/>
                    <a:gd name="T17" fmla="*/ 771 h 811"/>
                    <a:gd name="T18" fmla="*/ 606 w 1055"/>
                    <a:gd name="T19" fmla="*/ 765 h 811"/>
                    <a:gd name="T20" fmla="*/ 560 w 1055"/>
                    <a:gd name="T21" fmla="*/ 758 h 811"/>
                    <a:gd name="T22" fmla="*/ 514 w 1055"/>
                    <a:gd name="T23" fmla="*/ 745 h 811"/>
                    <a:gd name="T24" fmla="*/ 481 w 1055"/>
                    <a:gd name="T25" fmla="*/ 738 h 811"/>
                    <a:gd name="T26" fmla="*/ 435 w 1055"/>
                    <a:gd name="T27" fmla="*/ 725 h 811"/>
                    <a:gd name="T28" fmla="*/ 389 w 1055"/>
                    <a:gd name="T29" fmla="*/ 712 h 811"/>
                    <a:gd name="T30" fmla="*/ 362 w 1055"/>
                    <a:gd name="T31" fmla="*/ 699 h 811"/>
                    <a:gd name="T32" fmla="*/ 323 w 1055"/>
                    <a:gd name="T33" fmla="*/ 686 h 811"/>
                    <a:gd name="T34" fmla="*/ 283 w 1055"/>
                    <a:gd name="T35" fmla="*/ 666 h 811"/>
                    <a:gd name="T36" fmla="*/ 257 w 1055"/>
                    <a:gd name="T37" fmla="*/ 653 h 811"/>
                    <a:gd name="T38" fmla="*/ 224 w 1055"/>
                    <a:gd name="T39" fmla="*/ 640 h 811"/>
                    <a:gd name="T40" fmla="*/ 191 w 1055"/>
                    <a:gd name="T41" fmla="*/ 620 h 811"/>
                    <a:gd name="T42" fmla="*/ 171 w 1055"/>
                    <a:gd name="T43" fmla="*/ 607 h 811"/>
                    <a:gd name="T44" fmla="*/ 138 w 1055"/>
                    <a:gd name="T45" fmla="*/ 587 h 811"/>
                    <a:gd name="T46" fmla="*/ 112 w 1055"/>
                    <a:gd name="T47" fmla="*/ 567 h 811"/>
                    <a:gd name="T48" fmla="*/ 99 w 1055"/>
                    <a:gd name="T49" fmla="*/ 547 h 811"/>
                    <a:gd name="T50" fmla="*/ 72 w 1055"/>
                    <a:gd name="T51" fmla="*/ 527 h 811"/>
                    <a:gd name="T52" fmla="*/ 53 w 1055"/>
                    <a:gd name="T53" fmla="*/ 508 h 811"/>
                    <a:gd name="T54" fmla="*/ 46 w 1055"/>
                    <a:gd name="T55" fmla="*/ 494 h 811"/>
                    <a:gd name="T56" fmla="*/ 33 w 1055"/>
                    <a:gd name="T57" fmla="*/ 468 h 811"/>
                    <a:gd name="T58" fmla="*/ 20 w 1055"/>
                    <a:gd name="T59" fmla="*/ 448 h 811"/>
                    <a:gd name="T60" fmla="*/ 13 w 1055"/>
                    <a:gd name="T61" fmla="*/ 428 h 811"/>
                    <a:gd name="T62" fmla="*/ 6 w 1055"/>
                    <a:gd name="T63" fmla="*/ 409 h 811"/>
                    <a:gd name="T64" fmla="*/ 0 w 1055"/>
                    <a:gd name="T65" fmla="*/ 382 h 811"/>
                    <a:gd name="T66" fmla="*/ 0 w 1055"/>
                    <a:gd name="T67" fmla="*/ 369 h 811"/>
                    <a:gd name="T68" fmla="*/ 0 w 1055"/>
                    <a:gd name="T69" fmla="*/ 343 h 811"/>
                    <a:gd name="T70" fmla="*/ 0 w 1055"/>
                    <a:gd name="T71" fmla="*/ 323 h 811"/>
                    <a:gd name="T72" fmla="*/ 6 w 1055"/>
                    <a:gd name="T73" fmla="*/ 303 h 811"/>
                    <a:gd name="T74" fmla="*/ 13 w 1055"/>
                    <a:gd name="T75" fmla="*/ 283 h 811"/>
                    <a:gd name="T76" fmla="*/ 26 w 1055"/>
                    <a:gd name="T77" fmla="*/ 257 h 811"/>
                    <a:gd name="T78" fmla="*/ 33 w 1055"/>
                    <a:gd name="T79" fmla="*/ 244 h 811"/>
                    <a:gd name="T80" fmla="*/ 53 w 1055"/>
                    <a:gd name="T81" fmla="*/ 224 h 811"/>
                    <a:gd name="T82" fmla="*/ 66 w 1055"/>
                    <a:gd name="T83" fmla="*/ 198 h 811"/>
                    <a:gd name="T84" fmla="*/ 86 w 1055"/>
                    <a:gd name="T85" fmla="*/ 184 h 811"/>
                    <a:gd name="T86" fmla="*/ 105 w 1055"/>
                    <a:gd name="T87" fmla="*/ 165 h 811"/>
                    <a:gd name="T88" fmla="*/ 132 w 1055"/>
                    <a:gd name="T89" fmla="*/ 145 h 811"/>
                    <a:gd name="T90" fmla="*/ 152 w 1055"/>
                    <a:gd name="T91" fmla="*/ 132 h 811"/>
                    <a:gd name="T92" fmla="*/ 178 w 1055"/>
                    <a:gd name="T93" fmla="*/ 112 h 811"/>
                    <a:gd name="T94" fmla="*/ 211 w 1055"/>
                    <a:gd name="T95" fmla="*/ 92 h 811"/>
                    <a:gd name="T96" fmla="*/ 237 w 1055"/>
                    <a:gd name="T97" fmla="*/ 79 h 811"/>
                    <a:gd name="T98" fmla="*/ 270 w 1055"/>
                    <a:gd name="T99" fmla="*/ 59 h 811"/>
                    <a:gd name="T100" fmla="*/ 310 w 1055"/>
                    <a:gd name="T101" fmla="*/ 46 h 811"/>
                    <a:gd name="T102" fmla="*/ 336 w 1055"/>
                    <a:gd name="T103" fmla="*/ 33 h 811"/>
                    <a:gd name="T104" fmla="*/ 376 w 1055"/>
                    <a:gd name="T105" fmla="*/ 20 h 811"/>
                    <a:gd name="T106" fmla="*/ 422 w 1055"/>
                    <a:gd name="T107" fmla="*/ 0 h 811"/>
                    <a:gd name="T108" fmla="*/ 1055 w 1055"/>
                    <a:gd name="T109" fmla="*/ 363 h 811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055"/>
                    <a:gd name="T166" fmla="*/ 0 h 811"/>
                    <a:gd name="T167" fmla="*/ 1055 w 1055"/>
                    <a:gd name="T168" fmla="*/ 811 h 811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055" h="811">
                      <a:moveTo>
                        <a:pt x="1055" y="811"/>
                      </a:moveTo>
                      <a:lnTo>
                        <a:pt x="1035" y="811"/>
                      </a:lnTo>
                      <a:lnTo>
                        <a:pt x="1002" y="811"/>
                      </a:lnTo>
                      <a:lnTo>
                        <a:pt x="982" y="811"/>
                      </a:lnTo>
                      <a:lnTo>
                        <a:pt x="962" y="804"/>
                      </a:lnTo>
                      <a:lnTo>
                        <a:pt x="929" y="804"/>
                      </a:lnTo>
                      <a:lnTo>
                        <a:pt x="910" y="804"/>
                      </a:lnTo>
                      <a:lnTo>
                        <a:pt x="890" y="804"/>
                      </a:lnTo>
                      <a:lnTo>
                        <a:pt x="857" y="804"/>
                      </a:lnTo>
                      <a:lnTo>
                        <a:pt x="837" y="798"/>
                      </a:lnTo>
                      <a:lnTo>
                        <a:pt x="817" y="798"/>
                      </a:lnTo>
                      <a:lnTo>
                        <a:pt x="784" y="791"/>
                      </a:lnTo>
                      <a:lnTo>
                        <a:pt x="765" y="791"/>
                      </a:lnTo>
                      <a:lnTo>
                        <a:pt x="745" y="791"/>
                      </a:lnTo>
                      <a:lnTo>
                        <a:pt x="712" y="785"/>
                      </a:lnTo>
                      <a:lnTo>
                        <a:pt x="692" y="785"/>
                      </a:lnTo>
                      <a:lnTo>
                        <a:pt x="679" y="778"/>
                      </a:lnTo>
                      <a:lnTo>
                        <a:pt x="646" y="771"/>
                      </a:lnTo>
                      <a:lnTo>
                        <a:pt x="626" y="771"/>
                      </a:lnTo>
                      <a:lnTo>
                        <a:pt x="606" y="765"/>
                      </a:lnTo>
                      <a:lnTo>
                        <a:pt x="573" y="758"/>
                      </a:lnTo>
                      <a:lnTo>
                        <a:pt x="560" y="758"/>
                      </a:lnTo>
                      <a:lnTo>
                        <a:pt x="540" y="752"/>
                      </a:lnTo>
                      <a:lnTo>
                        <a:pt x="514" y="745"/>
                      </a:lnTo>
                      <a:lnTo>
                        <a:pt x="494" y="738"/>
                      </a:lnTo>
                      <a:lnTo>
                        <a:pt x="481" y="738"/>
                      </a:lnTo>
                      <a:lnTo>
                        <a:pt x="448" y="725"/>
                      </a:lnTo>
                      <a:lnTo>
                        <a:pt x="435" y="725"/>
                      </a:lnTo>
                      <a:lnTo>
                        <a:pt x="422" y="719"/>
                      </a:lnTo>
                      <a:lnTo>
                        <a:pt x="389" y="712"/>
                      </a:lnTo>
                      <a:lnTo>
                        <a:pt x="376" y="705"/>
                      </a:lnTo>
                      <a:lnTo>
                        <a:pt x="362" y="699"/>
                      </a:lnTo>
                      <a:lnTo>
                        <a:pt x="336" y="686"/>
                      </a:lnTo>
                      <a:lnTo>
                        <a:pt x="323" y="686"/>
                      </a:lnTo>
                      <a:lnTo>
                        <a:pt x="310" y="679"/>
                      </a:lnTo>
                      <a:lnTo>
                        <a:pt x="283" y="666"/>
                      </a:lnTo>
                      <a:lnTo>
                        <a:pt x="270" y="659"/>
                      </a:lnTo>
                      <a:lnTo>
                        <a:pt x="257" y="653"/>
                      </a:lnTo>
                      <a:lnTo>
                        <a:pt x="237" y="646"/>
                      </a:lnTo>
                      <a:lnTo>
                        <a:pt x="224" y="640"/>
                      </a:lnTo>
                      <a:lnTo>
                        <a:pt x="211" y="633"/>
                      </a:lnTo>
                      <a:lnTo>
                        <a:pt x="191" y="620"/>
                      </a:lnTo>
                      <a:lnTo>
                        <a:pt x="178" y="613"/>
                      </a:lnTo>
                      <a:lnTo>
                        <a:pt x="171" y="607"/>
                      </a:lnTo>
                      <a:lnTo>
                        <a:pt x="152" y="593"/>
                      </a:lnTo>
                      <a:lnTo>
                        <a:pt x="138" y="587"/>
                      </a:lnTo>
                      <a:lnTo>
                        <a:pt x="132" y="580"/>
                      </a:lnTo>
                      <a:lnTo>
                        <a:pt x="112" y="567"/>
                      </a:lnTo>
                      <a:lnTo>
                        <a:pt x="105" y="560"/>
                      </a:lnTo>
                      <a:lnTo>
                        <a:pt x="99" y="547"/>
                      </a:lnTo>
                      <a:lnTo>
                        <a:pt x="86" y="534"/>
                      </a:lnTo>
                      <a:lnTo>
                        <a:pt x="72" y="527"/>
                      </a:lnTo>
                      <a:lnTo>
                        <a:pt x="66" y="521"/>
                      </a:lnTo>
                      <a:lnTo>
                        <a:pt x="53" y="508"/>
                      </a:lnTo>
                      <a:lnTo>
                        <a:pt x="53" y="501"/>
                      </a:lnTo>
                      <a:lnTo>
                        <a:pt x="46" y="494"/>
                      </a:lnTo>
                      <a:lnTo>
                        <a:pt x="33" y="475"/>
                      </a:lnTo>
                      <a:lnTo>
                        <a:pt x="33" y="468"/>
                      </a:lnTo>
                      <a:lnTo>
                        <a:pt x="26" y="461"/>
                      </a:lnTo>
                      <a:lnTo>
                        <a:pt x="20" y="448"/>
                      </a:lnTo>
                      <a:lnTo>
                        <a:pt x="13" y="442"/>
                      </a:lnTo>
                      <a:lnTo>
                        <a:pt x="13" y="428"/>
                      </a:lnTo>
                      <a:lnTo>
                        <a:pt x="6" y="415"/>
                      </a:lnTo>
                      <a:lnTo>
                        <a:pt x="6" y="409"/>
                      </a:lnTo>
                      <a:lnTo>
                        <a:pt x="0" y="402"/>
                      </a:lnTo>
                      <a:lnTo>
                        <a:pt x="0" y="382"/>
                      </a:lnTo>
                      <a:lnTo>
                        <a:pt x="0" y="376"/>
                      </a:lnTo>
                      <a:lnTo>
                        <a:pt x="0" y="369"/>
                      </a:lnTo>
                      <a:lnTo>
                        <a:pt x="0" y="356"/>
                      </a:lnTo>
                      <a:lnTo>
                        <a:pt x="0" y="343"/>
                      </a:lnTo>
                      <a:lnTo>
                        <a:pt x="0" y="336"/>
                      </a:lnTo>
                      <a:lnTo>
                        <a:pt x="0" y="323"/>
                      </a:lnTo>
                      <a:lnTo>
                        <a:pt x="6" y="316"/>
                      </a:lnTo>
                      <a:lnTo>
                        <a:pt x="6" y="303"/>
                      </a:lnTo>
                      <a:lnTo>
                        <a:pt x="13" y="290"/>
                      </a:lnTo>
                      <a:lnTo>
                        <a:pt x="13" y="283"/>
                      </a:lnTo>
                      <a:lnTo>
                        <a:pt x="20" y="277"/>
                      </a:lnTo>
                      <a:lnTo>
                        <a:pt x="26" y="257"/>
                      </a:lnTo>
                      <a:lnTo>
                        <a:pt x="33" y="250"/>
                      </a:lnTo>
                      <a:lnTo>
                        <a:pt x="33" y="244"/>
                      </a:lnTo>
                      <a:lnTo>
                        <a:pt x="46" y="231"/>
                      </a:lnTo>
                      <a:lnTo>
                        <a:pt x="53" y="224"/>
                      </a:lnTo>
                      <a:lnTo>
                        <a:pt x="53" y="217"/>
                      </a:lnTo>
                      <a:lnTo>
                        <a:pt x="66" y="198"/>
                      </a:lnTo>
                      <a:lnTo>
                        <a:pt x="72" y="191"/>
                      </a:lnTo>
                      <a:lnTo>
                        <a:pt x="86" y="184"/>
                      </a:lnTo>
                      <a:lnTo>
                        <a:pt x="99" y="171"/>
                      </a:lnTo>
                      <a:lnTo>
                        <a:pt x="105" y="165"/>
                      </a:lnTo>
                      <a:lnTo>
                        <a:pt x="112" y="158"/>
                      </a:lnTo>
                      <a:lnTo>
                        <a:pt x="132" y="145"/>
                      </a:lnTo>
                      <a:lnTo>
                        <a:pt x="138" y="138"/>
                      </a:lnTo>
                      <a:lnTo>
                        <a:pt x="152" y="132"/>
                      </a:lnTo>
                      <a:lnTo>
                        <a:pt x="171" y="119"/>
                      </a:lnTo>
                      <a:lnTo>
                        <a:pt x="178" y="112"/>
                      </a:lnTo>
                      <a:lnTo>
                        <a:pt x="191" y="105"/>
                      </a:lnTo>
                      <a:lnTo>
                        <a:pt x="211" y="92"/>
                      </a:lnTo>
                      <a:lnTo>
                        <a:pt x="224" y="86"/>
                      </a:lnTo>
                      <a:lnTo>
                        <a:pt x="237" y="79"/>
                      </a:lnTo>
                      <a:lnTo>
                        <a:pt x="257" y="66"/>
                      </a:lnTo>
                      <a:lnTo>
                        <a:pt x="270" y="59"/>
                      </a:lnTo>
                      <a:lnTo>
                        <a:pt x="283" y="53"/>
                      </a:lnTo>
                      <a:lnTo>
                        <a:pt x="310" y="46"/>
                      </a:lnTo>
                      <a:lnTo>
                        <a:pt x="323" y="39"/>
                      </a:lnTo>
                      <a:lnTo>
                        <a:pt x="336" y="33"/>
                      </a:lnTo>
                      <a:lnTo>
                        <a:pt x="362" y="20"/>
                      </a:lnTo>
                      <a:lnTo>
                        <a:pt x="376" y="20"/>
                      </a:lnTo>
                      <a:lnTo>
                        <a:pt x="389" y="13"/>
                      </a:lnTo>
                      <a:lnTo>
                        <a:pt x="422" y="0"/>
                      </a:lnTo>
                      <a:lnTo>
                        <a:pt x="435" y="0"/>
                      </a:lnTo>
                      <a:lnTo>
                        <a:pt x="1055" y="363"/>
                      </a:lnTo>
                      <a:lnTo>
                        <a:pt x="1055" y="811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Rectangle 155"/>
              <p:cNvSpPr>
                <a:spLocks noChangeArrowheads="1"/>
              </p:cNvSpPr>
              <p:nvPr/>
            </p:nvSpPr>
            <p:spPr bwMode="auto">
              <a:xfrm>
                <a:off x="3902711" y="4363898"/>
                <a:ext cx="1085655" cy="273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rgbClr val="0C0C0C"/>
                    </a:solidFill>
                    <a:latin typeface="宋体" pitchFamily="2" charset="-122"/>
                    <a:ea typeface="宋体" pitchFamily="2" charset="-122"/>
                  </a:rPr>
                  <a:t>白种人</a:t>
                </a:r>
                <a:r>
                  <a:rPr lang="en-US" altLang="zh-CN" sz="1600" b="1" dirty="0" smtClean="0">
                    <a:solidFill>
                      <a:srgbClr val="0C0C0C"/>
                    </a:solidFill>
                    <a:latin typeface="宋体" pitchFamily="2" charset="-122"/>
                    <a:ea typeface="宋体" pitchFamily="2" charset="-122"/>
                  </a:rPr>
                  <a:t>50%</a:t>
                </a:r>
                <a:endParaRPr lang="zh-CN" altLang="en-US" sz="1600" b="1" dirty="0">
                  <a:solidFill>
                    <a:srgbClr val="0C0C0C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26" name="Rectangle 162"/>
              <p:cNvSpPr>
                <a:spLocks noChangeArrowheads="1"/>
              </p:cNvSpPr>
              <p:nvPr/>
            </p:nvSpPr>
            <p:spPr bwMode="auto">
              <a:xfrm>
                <a:off x="1955752" y="4494171"/>
                <a:ext cx="1553103" cy="273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rgbClr val="0C0C0C"/>
                    </a:solidFill>
                    <a:latin typeface="宋体" pitchFamily="2" charset="-122"/>
                    <a:ea typeface="宋体" pitchFamily="2" charset="-122"/>
                  </a:rPr>
                  <a:t>黑白混血种人</a:t>
                </a:r>
                <a:r>
                  <a:rPr lang="en-US" altLang="zh-CN" sz="1600" b="1" dirty="0" smtClean="0">
                    <a:solidFill>
                      <a:srgbClr val="0C0C0C"/>
                    </a:solidFill>
                    <a:latin typeface="宋体" pitchFamily="2" charset="-122"/>
                    <a:ea typeface="宋体" pitchFamily="2" charset="-122"/>
                  </a:rPr>
                  <a:t>40%</a:t>
                </a:r>
              </a:p>
            </p:txBody>
          </p:sp>
        </p:grpSp>
        <p:sp>
          <p:nvSpPr>
            <p:cNvPr id="35" name="Rectangle 162"/>
            <p:cNvSpPr>
              <a:spLocks noChangeArrowheads="1"/>
            </p:cNvSpPr>
            <p:nvPr/>
          </p:nvSpPr>
          <p:spPr bwMode="auto">
            <a:xfrm>
              <a:off x="5004048" y="2067694"/>
              <a:ext cx="104836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0C0C0C"/>
                  </a:solidFill>
                  <a:latin typeface="宋体" pitchFamily="2" charset="-122"/>
                  <a:ea typeface="宋体" pitchFamily="2" charset="-122"/>
                </a:rPr>
                <a:t>黑白种人</a:t>
              </a:r>
              <a:r>
                <a:rPr lang="en-US" altLang="zh-CN" sz="1600" b="1" dirty="0" smtClean="0">
                  <a:solidFill>
                    <a:srgbClr val="0C0C0C"/>
                  </a:solidFill>
                  <a:latin typeface="宋体" pitchFamily="2" charset="-122"/>
                  <a:ea typeface="宋体" pitchFamily="2" charset="-122"/>
                </a:rPr>
                <a:t>6</a:t>
              </a:r>
              <a:r>
                <a:rPr lang="en-US" altLang="zh-CN" b="1" dirty="0" smtClean="0">
                  <a:solidFill>
                    <a:srgbClr val="0C0C0C"/>
                  </a:solidFill>
                  <a:latin typeface="宋体" pitchFamily="2" charset="-122"/>
                  <a:ea typeface="宋体" pitchFamily="2" charset="-122"/>
                </a:rPr>
                <a:t>%</a:t>
              </a:r>
            </a:p>
          </p:txBody>
        </p:sp>
        <p:sp>
          <p:nvSpPr>
            <p:cNvPr id="36" name="Rectangle 162"/>
            <p:cNvSpPr>
              <a:spLocks noChangeArrowheads="1"/>
            </p:cNvSpPr>
            <p:nvPr/>
          </p:nvSpPr>
          <p:spPr bwMode="auto">
            <a:xfrm>
              <a:off x="6224522" y="1938751"/>
              <a:ext cx="62196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0C0C0C"/>
                  </a:solidFill>
                  <a:latin typeface="宋体" pitchFamily="2" charset="-122"/>
                  <a:ea typeface="宋体" pitchFamily="2" charset="-122"/>
                </a:rPr>
                <a:t>其他</a:t>
              </a:r>
              <a:r>
                <a:rPr lang="en-US" altLang="zh-CN" sz="1600" b="1" dirty="0" smtClean="0">
                  <a:solidFill>
                    <a:srgbClr val="0C0C0C"/>
                  </a:solidFill>
                  <a:latin typeface="宋体" pitchFamily="2" charset="-122"/>
                  <a:ea typeface="宋体" pitchFamily="2" charset="-122"/>
                </a:rPr>
                <a:t>4%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691680" y="2915920"/>
            <a:ext cx="175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美国人种构成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40152" y="3881120"/>
            <a:ext cx="163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巴西人种构成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4961136" y="4185022"/>
            <a:ext cx="3673475" cy="695265"/>
          </a:xfrm>
          <a:prstGeom prst="doubleWave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大量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混血种人的社会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 spd="med" advClick="0" advTm="2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963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9043E-6 L -0.33994 0.223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5" name="矩形 4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" name="Picture 5" descr="1e71f72481d167384c088da7"/>
            <p:cNvPicPr>
              <a:picLocks noChangeAspect="1" noChangeArrowheads="1"/>
            </p:cNvPicPr>
            <p:nvPr/>
          </p:nvPicPr>
          <p:blipFill>
            <a:blip r:embed="rId3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7" name="直接连接符 6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/>
          <p:cNvSpPr txBox="1"/>
          <p:nvPr/>
        </p:nvSpPr>
        <p:spPr>
          <a:xfrm>
            <a:off x="3208815" y="199390"/>
            <a:ext cx="295465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大量混血种人的社会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巴西文化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0" y="-956642"/>
            <a:ext cx="9144000" cy="684076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0" y="0"/>
            <a:ext cx="9121140" cy="5147945"/>
            <a:chOff x="2540" y="0"/>
            <a:chExt cx="9121140" cy="5147945"/>
          </a:xfrm>
        </p:grpSpPr>
        <p:sp>
          <p:nvSpPr>
            <p:cNvPr id="3" name="矩形 2"/>
            <p:cNvSpPr/>
            <p:nvPr/>
          </p:nvSpPr>
          <p:spPr>
            <a:xfrm>
              <a:off x="2540" y="0"/>
              <a:ext cx="9121140" cy="5147945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1e71f72481d167384c088da7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1600" y="203201"/>
              <a:ext cx="952051" cy="59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1169035" y="730250"/>
            <a:ext cx="7473950" cy="311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http://img.sj33.cn/uploads/allimg/201403/7-1403262146126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5" y="1757840"/>
            <a:ext cx="3696785" cy="2814486"/>
          </a:xfrm>
          <a:prstGeom prst="rect">
            <a:avLst/>
          </a:prstGeom>
          <a:noFill/>
        </p:spPr>
      </p:pic>
      <p:sp>
        <p:nvSpPr>
          <p:cNvPr id="7" name="流程图: 可选过程 6"/>
          <p:cNvSpPr/>
          <p:nvPr/>
        </p:nvSpPr>
        <p:spPr>
          <a:xfrm>
            <a:off x="2123728" y="1059582"/>
            <a:ext cx="4536504" cy="576064"/>
          </a:xfrm>
          <a:prstGeom prst="flowChartAlternateProcess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zh-CN" sz="2400" b="1" dirty="0" smtClean="0">
                <a:latin typeface="微软雅黑" pitchFamily="34" charset="-122"/>
                <a:ea typeface="微软雅黑" pitchFamily="34" charset="-122"/>
              </a:rPr>
              <a:t>为什么巴西国旗的底色是绿色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6"/>
          <p:cNvSpPr txBox="1"/>
          <p:nvPr/>
        </p:nvSpPr>
        <p:spPr>
          <a:xfrm>
            <a:off x="2593262" y="199390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环境：热带雨林的开发与保护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067694"/>
            <a:ext cx="3465736" cy="2214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5220072" y="4227934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</a:rPr>
              <a:t>Brazil</a:t>
            </a:r>
            <a:r>
              <a:rPr lang="en-US" altLang="zh-CN" sz="2800" b="1" dirty="0" err="1" smtClean="0"/>
              <a:t>wood</a:t>
            </a:r>
            <a:endParaRPr lang="en-US" altLang="zh-CN" sz="2800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巴西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      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热带雨林简介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4181522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</TotalTime>
  <Words>1079</Words>
  <Application>Microsoft Office PowerPoint</Application>
  <PresentationFormat>全屏显示(16:9)</PresentationFormat>
  <Paragraphs>206</Paragraphs>
  <Slides>40</Slides>
  <Notes>1</Notes>
  <HiddenSlides>0</HiddenSlides>
  <MMClips>6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dell</dc:creator>
  <cp:lastModifiedBy>dell</cp:lastModifiedBy>
  <cp:revision>92</cp:revision>
  <dcterms:created xsi:type="dcterms:W3CDTF">2020-03-24T03:49:03Z</dcterms:created>
  <dcterms:modified xsi:type="dcterms:W3CDTF">2020-03-30T14:54:19Z</dcterms:modified>
</cp:coreProperties>
</file>